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75" r:id="rId4"/>
    <p:sldId id="258" r:id="rId5"/>
    <p:sldId id="261" r:id="rId6"/>
    <p:sldId id="262" r:id="rId7"/>
    <p:sldId id="260" r:id="rId8"/>
    <p:sldId id="266" r:id="rId9"/>
    <p:sldId id="257" r:id="rId10"/>
    <p:sldId id="264" r:id="rId11"/>
    <p:sldId id="287" r:id="rId12"/>
    <p:sldId id="265" r:id="rId13"/>
    <p:sldId id="267" r:id="rId14"/>
    <p:sldId id="282" r:id="rId15"/>
    <p:sldId id="263" r:id="rId16"/>
    <p:sldId id="272" r:id="rId17"/>
    <p:sldId id="283" r:id="rId18"/>
    <p:sldId id="271" r:id="rId19"/>
    <p:sldId id="268" r:id="rId20"/>
    <p:sldId id="270" r:id="rId21"/>
    <p:sldId id="280" r:id="rId22"/>
    <p:sldId id="274" r:id="rId23"/>
    <p:sldId id="273" r:id="rId24"/>
    <p:sldId id="277" r:id="rId25"/>
    <p:sldId id="278" r:id="rId26"/>
    <p:sldId id="281" r:id="rId27"/>
    <p:sldId id="279" r:id="rId28"/>
    <p:sldId id="284" r:id="rId29"/>
    <p:sldId id="286" r:id="rId30"/>
    <p:sldId id="259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0240-C010-40E6-92EB-3731628FDDD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EE7-960B-4457-BD0D-0DB6F3F5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11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0240-C010-40E6-92EB-3731628FDDD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EE7-960B-4457-BD0D-0DB6F3F5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1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0240-C010-40E6-92EB-3731628FDDD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EE7-960B-4457-BD0D-0DB6F3F5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1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0240-C010-40E6-92EB-3731628FDDD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EE7-960B-4457-BD0D-0DB6F3F5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1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0240-C010-40E6-92EB-3731628FDDD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EE7-960B-4457-BD0D-0DB6F3F5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5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0240-C010-40E6-92EB-3731628FDDD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EE7-960B-4457-BD0D-0DB6F3F5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8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0240-C010-40E6-92EB-3731628FDDD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EE7-960B-4457-BD0D-0DB6F3F5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3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0240-C010-40E6-92EB-3731628FDDD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EE7-960B-4457-BD0D-0DB6F3F5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6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0240-C010-40E6-92EB-3731628FDDD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EE7-960B-4457-BD0D-0DB6F3F5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9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0240-C010-40E6-92EB-3731628FDDD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EE7-960B-4457-BD0D-0DB6F3F5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2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0240-C010-40E6-92EB-3731628FDDD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1EE7-960B-4457-BD0D-0DB6F3F5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1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D0240-C010-40E6-92EB-3731628FDDD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B1EE7-960B-4457-BD0D-0DB6F3F5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4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What effect did the cotton gin have on slavery?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4178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600" dirty="0" smtClean="0"/>
              <a:t>What were the effects of Nat </a:t>
            </a:r>
            <a:r>
              <a:rPr lang="en-US" sz="6600" dirty="0" smtClean="0"/>
              <a:t>Turner’s </a:t>
            </a:r>
            <a:r>
              <a:rPr lang="en-US" sz="6600" dirty="0" smtClean="0"/>
              <a:t>slave revolt?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919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496" y="78320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What free state was admitted under the Missouri Compromise?  Why was this important?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36382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496" y="609473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What happened to the captured Africans from the Amistad when they were delivered to New York City?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9418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024" y="0"/>
            <a:ext cx="10515600" cy="4351338"/>
          </a:xfrm>
        </p:spPr>
        <p:txBody>
          <a:bodyPr>
            <a:noAutofit/>
          </a:bodyPr>
          <a:lstStyle/>
          <a:p>
            <a:endParaRPr lang="en-US" sz="6000" dirty="0" smtClean="0"/>
          </a:p>
          <a:p>
            <a:endParaRPr lang="en-US" sz="6000" dirty="0"/>
          </a:p>
          <a:p>
            <a:pPr marL="0" indent="0">
              <a:buNone/>
            </a:pPr>
            <a:r>
              <a:rPr lang="en-US" sz="6000" dirty="0" smtClean="0"/>
              <a:t>How did the Compromise of 1850 change the </a:t>
            </a:r>
            <a:r>
              <a:rPr lang="en-US" sz="6000" dirty="0" smtClean="0"/>
              <a:t>nation’s </a:t>
            </a:r>
            <a:r>
              <a:rPr lang="en-US" sz="6000" dirty="0" smtClean="0"/>
              <a:t>capital?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558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064" y="92036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Why did John Brown take over the arsenal at Harper’s Ferry Virginia</a:t>
            </a:r>
            <a:r>
              <a:rPr lang="en-US" sz="6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163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928" y="856361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Explain </a:t>
            </a:r>
            <a:r>
              <a:rPr lang="en-US" sz="6600" dirty="0" smtClean="0"/>
              <a:t>how Denmark </a:t>
            </a:r>
            <a:r>
              <a:rPr lang="en-US" sz="6600" dirty="0" smtClean="0"/>
              <a:t>Vesey’s </a:t>
            </a:r>
            <a:r>
              <a:rPr lang="en-US" sz="6600" dirty="0" smtClean="0"/>
              <a:t>revolt protected against traitors and why it failed.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9568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072" y="9112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What free state was admitted in </a:t>
            </a:r>
            <a:r>
              <a:rPr lang="en-US" sz="6600" dirty="0" smtClean="0"/>
              <a:t>the Compromise of 1850?</a:t>
            </a:r>
            <a:endParaRPr lang="en-US" sz="6600" dirty="0"/>
          </a:p>
          <a:p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6490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920" y="98437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What effect did “Bleeding Kansas” have on the United States?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23379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072" y="82892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How </a:t>
            </a:r>
            <a:r>
              <a:rPr lang="en-US" sz="6600" dirty="0"/>
              <a:t>did </a:t>
            </a:r>
            <a:r>
              <a:rPr lang="en-US" sz="6600" dirty="0" smtClean="0"/>
              <a:t>the Compromise </a:t>
            </a:r>
            <a:r>
              <a:rPr lang="en-US" sz="6600" dirty="0"/>
              <a:t>of </a:t>
            </a:r>
            <a:r>
              <a:rPr lang="en-US" sz="6600" dirty="0" smtClean="0"/>
              <a:t>1850 change the free </a:t>
            </a:r>
            <a:r>
              <a:rPr lang="en-US" sz="6600" dirty="0" smtClean="0"/>
              <a:t>vs. </a:t>
            </a:r>
            <a:r>
              <a:rPr lang="en-US" sz="6600" dirty="0" smtClean="0"/>
              <a:t>slave state decision making process?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6697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875" y="79995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Describe why the Fugitive Slave Law was good for southern slave owners and how it effected the North.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73607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5893" y="1991763"/>
            <a:ext cx="9144000" cy="3084450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600" dirty="0" smtClean="0"/>
              <a:t>This trip across the Atlantic ocean involved deaths and severe mistreatment of captured Africans.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987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528" y="124040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Who wrote the book Uncle Tom’s Cabin?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18248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352" y="9660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Describe each candidates position on the free or slave issue in the Lincoln-Douglas debates.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4219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336" y="76492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How did the Kansas-Nebraska Act attempt to answer the slave/free state debate in the territory?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5826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640" y="86550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Explain why </a:t>
            </a:r>
            <a:r>
              <a:rPr lang="en-US" sz="6600" i="1" dirty="0" smtClean="0"/>
              <a:t>Uncle Tom’s Cabin </a:t>
            </a:r>
            <a:r>
              <a:rPr lang="en-US" sz="6600" dirty="0" smtClean="0"/>
              <a:t>had such a major impact </a:t>
            </a:r>
            <a:r>
              <a:rPr lang="en-US" sz="6600" dirty="0" smtClean="0"/>
              <a:t>on </a:t>
            </a:r>
            <a:r>
              <a:rPr lang="en-US" sz="6600" dirty="0" smtClean="0"/>
              <a:t>people’s </a:t>
            </a:r>
            <a:r>
              <a:rPr lang="en-US" sz="6600" dirty="0" smtClean="0"/>
              <a:t>view of </a:t>
            </a:r>
            <a:r>
              <a:rPr lang="en-US" sz="6600" dirty="0" smtClean="0"/>
              <a:t>slavery.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847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6308" y="254445"/>
            <a:ext cx="3672840" cy="60930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6600" dirty="0" smtClean="0"/>
              <a:t>Explain what is shown in this graph. What can be inferred from </a:t>
            </a:r>
            <a:r>
              <a:rPr lang="en-US" sz="6600" smtClean="0"/>
              <a:t>the graph</a:t>
            </a:r>
            <a:r>
              <a:rPr lang="en-US" sz="6600" smtClean="0"/>
              <a:t>? </a:t>
            </a:r>
            <a:endParaRPr lang="en-US" sz="6600" dirty="0"/>
          </a:p>
        </p:txBody>
      </p:sp>
      <p:pic>
        <p:nvPicPr>
          <p:cNvPr id="4" name="Picture 4" descr="slavetocotton 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0" t="14687" r="30000" b="46666"/>
          <a:stretch>
            <a:fillRect/>
          </a:stretch>
        </p:blipFill>
        <p:spPr bwMode="auto">
          <a:xfrm>
            <a:off x="210312" y="1"/>
            <a:ext cx="7657980" cy="6601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22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496" y="151472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6600" dirty="0" smtClean="0"/>
              <a:t>Why did Dred Scott bring his case to the Supreme Court?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9094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98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6600" dirty="0" smtClean="0"/>
              <a:t>What </a:t>
            </a:r>
            <a:r>
              <a:rPr lang="en-US" sz="6600" dirty="0" smtClean="0"/>
              <a:t>long-lasting impact resulted from the Lincoln-Douglas debates?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0107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064" y="11032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What was the Supreme </a:t>
            </a:r>
            <a:r>
              <a:rPr lang="en-US" sz="6600" dirty="0" smtClean="0"/>
              <a:t>Court’s </a:t>
            </a:r>
            <a:r>
              <a:rPr lang="en-US" sz="6600" dirty="0" smtClean="0"/>
              <a:t>decision in the Dred Scott case and how did it effect the United States?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8527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792" y="11032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How was John Brown viewed in the </a:t>
            </a:r>
            <a:r>
              <a:rPr lang="en-US" sz="6600" dirty="0" smtClean="0"/>
              <a:t>North and South </a:t>
            </a:r>
            <a:r>
              <a:rPr lang="en-US" sz="6600" dirty="0" smtClean="0"/>
              <a:t>after </a:t>
            </a:r>
            <a:r>
              <a:rPr lang="en-US" sz="6600" dirty="0" smtClean="0"/>
              <a:t>his </a:t>
            </a:r>
            <a:r>
              <a:rPr lang="en-US" sz="6600" dirty="0" smtClean="0"/>
              <a:t>raid?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89774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192" y="108496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Explain the famous Lincoln quote “</a:t>
            </a:r>
            <a:r>
              <a:rPr lang="en-US" sz="6600" dirty="0" smtClean="0"/>
              <a:t>A nation divided </a:t>
            </a:r>
            <a:r>
              <a:rPr lang="en-US" sz="6600" dirty="0" smtClean="0"/>
              <a:t>against </a:t>
            </a:r>
            <a:r>
              <a:rPr lang="en-US" sz="6600" dirty="0" smtClean="0"/>
              <a:t>itself cannot stand”.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8234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344" y="88379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dirty="0" smtClean="0"/>
              <a:t>What happened in Kansas </a:t>
            </a:r>
            <a:r>
              <a:rPr lang="en-US" sz="6600" dirty="0" smtClean="0"/>
              <a:t>as a direct result of using </a:t>
            </a:r>
            <a:r>
              <a:rPr lang="en-US" sz="6600" dirty="0" smtClean="0"/>
              <a:t>popular sovereignty  to decide if the territory was free or slave?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7619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What female conductor of the </a:t>
            </a:r>
            <a:r>
              <a:rPr lang="en-US" sz="6600" dirty="0" smtClean="0"/>
              <a:t>Underground </a:t>
            </a:r>
            <a:r>
              <a:rPr lang="en-US" sz="6600" dirty="0"/>
              <a:t>R</a:t>
            </a:r>
            <a:r>
              <a:rPr lang="en-US" sz="6600" dirty="0" smtClean="0"/>
              <a:t>ailroad </a:t>
            </a:r>
            <a:r>
              <a:rPr lang="en-US" sz="6600" dirty="0" smtClean="0"/>
              <a:t>was known as “Black Moses”?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6563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Why did slavery last so long with all the surrounding controversy?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9998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600" dirty="0" smtClean="0"/>
              <a:t>In what ways did</a:t>
            </a:r>
            <a:r>
              <a:rPr lang="en-US" sz="6600" dirty="0" smtClean="0"/>
              <a:t> abolitionists </a:t>
            </a:r>
            <a:r>
              <a:rPr lang="en-US" sz="6600" dirty="0" smtClean="0"/>
              <a:t>help the Underground Railroad?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67869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Who led a slave revolt that almost took over the city of Richmond and its arsenal?</a:t>
            </a:r>
          </a:p>
          <a:p>
            <a:pPr marL="0" indent="0" algn="ctr">
              <a:buNone/>
            </a:pPr>
            <a:r>
              <a:rPr lang="en-US" sz="6600" dirty="0" smtClean="0"/>
              <a:t>What caused it to fail?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89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904" y="75577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What changed in the U.S. that resulted in passengers on the Underground </a:t>
            </a:r>
            <a:r>
              <a:rPr lang="en-US" sz="6600" dirty="0" smtClean="0"/>
              <a:t>Railroad </a:t>
            </a:r>
            <a:r>
              <a:rPr lang="en-US" sz="6600" dirty="0" smtClean="0"/>
              <a:t>being forced to make their way all the way to </a:t>
            </a:r>
            <a:r>
              <a:rPr lang="en-US" sz="6600" dirty="0" smtClean="0"/>
              <a:t>Canada?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9574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208" y="76492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6600" dirty="0" smtClean="0"/>
              <a:t>Fully e</a:t>
            </a:r>
            <a:r>
              <a:rPr lang="en-US" sz="6600" dirty="0" smtClean="0"/>
              <a:t>xplain </a:t>
            </a:r>
            <a:r>
              <a:rPr lang="en-US" sz="6600" dirty="0" smtClean="0"/>
              <a:t>the meaning </a:t>
            </a:r>
            <a:r>
              <a:rPr lang="en-US" sz="6600" dirty="0" smtClean="0"/>
              <a:t>behind the lyric;</a:t>
            </a:r>
          </a:p>
          <a:p>
            <a:pPr marL="0" indent="0">
              <a:buNone/>
            </a:pPr>
            <a:r>
              <a:rPr lang="en-US" sz="6600" dirty="0" smtClean="0"/>
              <a:t>“36</a:t>
            </a:r>
            <a:r>
              <a:rPr lang="en-US" sz="6600" dirty="0" smtClean="0"/>
              <a:t>⁰30</a:t>
            </a:r>
            <a:r>
              <a:rPr lang="en-US" sz="6600" dirty="0" smtClean="0"/>
              <a:t>⁰, </a:t>
            </a:r>
            <a:r>
              <a:rPr lang="en-US" sz="6600" dirty="0" smtClean="0"/>
              <a:t>except for in </a:t>
            </a:r>
            <a:r>
              <a:rPr lang="en-US" sz="6600" dirty="0" smtClean="0"/>
              <a:t>Missouri. Everyone’s happy, more important than free.”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91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Describe two negative effects of Slave Auctions.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7015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432</Words>
  <Application>Microsoft Office PowerPoint</Application>
  <PresentationFormat>Widescreen</PresentationFormat>
  <Paragraphs>34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PowerPoint Presentation</vt:lpstr>
      <vt:lpstr>  This trip across the Atlantic ocean involved deaths and severe mistreatment of captured Africans.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trip across the Atlantic ocean involved deaths and severe mistreatment of captured Africans.</dc:title>
  <dc:creator>Nichols, Samuel</dc:creator>
  <cp:lastModifiedBy>Wood-Sponsel, Catherine</cp:lastModifiedBy>
  <cp:revision>16</cp:revision>
  <dcterms:created xsi:type="dcterms:W3CDTF">2014-03-10T19:51:36Z</dcterms:created>
  <dcterms:modified xsi:type="dcterms:W3CDTF">2014-03-12T13:07:09Z</dcterms:modified>
</cp:coreProperties>
</file>