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5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E72C-61F3-4F30-B71A-80A4FA3D046A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D923-CEA2-4D33-AA98-DA563C3ED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Mystery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Question: Where are the “Halls of Montezuma”?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Answer: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Sources (2):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Connection to W.E.: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219200"/>
            <a:ext cx="655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Thornton Affair  </a:t>
            </a:r>
            <a:endParaRPr lang="en-US" dirty="0"/>
          </a:p>
        </p:txBody>
      </p:sp>
      <p:pic>
        <p:nvPicPr>
          <p:cNvPr id="3" name="Picture 2" descr="gallantactionofcaptainthorn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4" y="1676400"/>
            <a:ext cx="840441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Abolitionists were against the war.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(They did not want more slave states).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200px-BLAK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05100"/>
            <a:ext cx="48006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dirty="0" smtClean="0"/>
              <a:t>3.  5000 Texans joined the American army.</a:t>
            </a:r>
            <a:br>
              <a:rPr lang="en-US" dirty="0" smtClean="0"/>
            </a:br>
            <a:r>
              <a:rPr lang="en-US" dirty="0" smtClean="0"/>
              <a:t> Texas Rangers have a reputation as vicious fighters. (Los Diablo's </a:t>
            </a:r>
            <a:r>
              <a:rPr lang="en-US" dirty="0" err="1" smtClean="0"/>
              <a:t>Tejanos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TexasRangers-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33800"/>
            <a:ext cx="47625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dirty="0" smtClean="0"/>
              <a:t>4.  Total American Victory.</a:t>
            </a:r>
            <a:br>
              <a:rPr lang="en-US" dirty="0" smtClean="0"/>
            </a:br>
            <a:r>
              <a:rPr lang="en-US" dirty="0" smtClean="0"/>
              <a:t>Not much of a war at all.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5" descr="mexican-american-war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Treaty of Guadalupe Hidalgo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1.  Rio Grande is the boundary of Texas.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downlo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37" y="2667000"/>
            <a:ext cx="5560819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00400"/>
          </a:xfrm>
        </p:spPr>
        <p:txBody>
          <a:bodyPr/>
          <a:lstStyle/>
          <a:p>
            <a:r>
              <a:rPr lang="en-US" dirty="0" smtClean="0"/>
              <a:t>2.  America gets Mexican land to California.</a:t>
            </a:r>
            <a:br>
              <a:rPr lang="en-US" dirty="0" smtClean="0"/>
            </a:br>
            <a:r>
              <a:rPr lang="en-US" dirty="0" smtClean="0"/>
              <a:t>(Right before the discovery of Gold).</a:t>
            </a:r>
            <a:endParaRPr lang="en-US" dirty="0"/>
          </a:p>
        </p:txBody>
      </p:sp>
      <p:pic>
        <p:nvPicPr>
          <p:cNvPr id="3074" name="Picture 2" descr="http://www.pershingms.org/MTT/images/mexi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971800"/>
            <a:ext cx="5114925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dirty="0" smtClean="0"/>
              <a:t>3.  America </a:t>
            </a:r>
            <a:r>
              <a:rPr lang="en-US" dirty="0" smtClean="0"/>
              <a:t>gives </a:t>
            </a:r>
            <a:r>
              <a:rPr lang="en-US" dirty="0" smtClean="0"/>
              <a:t>Mexico $15 million.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sr.photos2.fotosearch.com/bthumb/CSP/CSP992/k12772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2093177" cy="20193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5800" y="3352800"/>
            <a:ext cx="236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  15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dirty="0" smtClean="0"/>
              <a:t>4.  Texas gets $10 million to give up land in New Mexico.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When you have completed your foldable, see your teacher to have it checked.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285999"/>
          </a:xfrm>
        </p:spPr>
        <p:txBody>
          <a:bodyPr>
            <a:normAutofit/>
          </a:bodyPr>
          <a:lstStyle/>
          <a:p>
            <a:r>
              <a:rPr lang="en-US" smtClean="0">
                <a:latin typeface="Comic Sans MS" pitchFamily="66" charset="0"/>
              </a:rPr>
              <a:t>Mexican-American </a:t>
            </a:r>
            <a:r>
              <a:rPr lang="en-US" dirty="0" smtClean="0">
                <a:latin typeface="Comic Sans MS" pitchFamily="66" charset="0"/>
              </a:rPr>
              <a:t>War:  </a:t>
            </a:r>
            <a:r>
              <a:rPr lang="en-US" smtClean="0">
                <a:latin typeface="Comic Sans MS" pitchFamily="66" charset="0"/>
              </a:rPr>
              <a:t/>
            </a:r>
            <a:br>
              <a:rPr lang="en-US" smtClean="0">
                <a:latin typeface="Comic Sans MS" pitchFamily="66" charset="0"/>
              </a:rPr>
            </a:br>
            <a:r>
              <a:rPr lang="en-US" smtClean="0">
                <a:latin typeface="Comic Sans MS" pitchFamily="66" charset="0"/>
              </a:rPr>
              <a:t>1846-1848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United States vs. 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6294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mexican-american-war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599"/>
            <a:ext cx="6172200" cy="430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 (3 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Option 1: You and your partner create two political cartoons about anything related to the Mexican-American War. Cartoons can be pro or anti-war. One cartoon will be from the American perspective and one cartoon will be from the Mexican perspective. </a:t>
            </a:r>
          </a:p>
          <a:p>
            <a:pPr algn="ctr">
              <a:buNone/>
            </a:pPr>
            <a:r>
              <a:rPr lang="en-US" sz="2800" i="1" dirty="0" smtClean="0"/>
              <a:t>*You will not be graded on artistic ability.</a:t>
            </a:r>
            <a:endParaRPr lang="en-US" sz="28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 (3 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Option 2: You and your partner write a newspaper editorial (opinion piece) about anything related to the Mexican-American War. You may choose to write from the American or Mexican perspective. The article must have a headline.</a:t>
            </a:r>
          </a:p>
          <a:p>
            <a:pPr algn="ctr">
              <a:buNone/>
            </a:pPr>
            <a:r>
              <a:rPr lang="en-US" sz="2800" i="1" dirty="0" smtClean="0"/>
              <a:t>*May be written by hand or done digitally.</a:t>
            </a:r>
            <a:endParaRPr lang="en-US" sz="28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 (3 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Option 1: You and your partner will create a news broadcast about anything related to the Mexican-American War. Broadcasts can be pro or anti-war. Your broadcast can be from the American or the Mexican perspective. </a:t>
            </a:r>
          </a:p>
          <a:p>
            <a:pPr algn="ctr">
              <a:buNone/>
            </a:pPr>
            <a:r>
              <a:rPr lang="en-US" sz="2800" i="1" dirty="0" smtClean="0"/>
              <a:t>*If you choose this option, you are responsible for all technological aspects, including getting the video to your teacher.</a:t>
            </a:r>
            <a:endParaRPr lang="en-US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Mexican War: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The Causes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r>
              <a:rPr lang="en-US" dirty="0" smtClean="0"/>
              <a:t>1.  Mexico was insulted by Texas annexation.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when-i-feel-insulted_o_23779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638800" cy="3414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Argument over what river was the boundary of Texas and 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5438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disputed terri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620000" cy="457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America wanted to buy San Francisco.</a:t>
            </a:r>
            <a:br>
              <a:rPr lang="en-US" dirty="0" smtClean="0"/>
            </a:br>
            <a:r>
              <a:rPr lang="en-US" dirty="0" smtClean="0"/>
              <a:t>(Location was crucial to trade in the Far East).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http://upload.wikimedia.org/wikipedia/commons/4/46/SanFranciscoharbor1851c_sh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5295900" cy="354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r>
              <a:rPr lang="en-US" dirty="0" smtClean="0"/>
              <a:t>4.  America offered $30 million to buy western lands.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Mexican War </a:t>
            </a:r>
            <a:br>
              <a:rPr lang="en-US" sz="8000" dirty="0" smtClean="0"/>
            </a:br>
            <a:r>
              <a:rPr lang="en-US" sz="8000" dirty="0" smtClean="0"/>
              <a:t>and </a:t>
            </a:r>
            <a:br>
              <a:rPr lang="en-US" sz="8000" dirty="0" smtClean="0"/>
            </a:br>
            <a:r>
              <a:rPr lang="en-US" sz="8000" dirty="0" smtClean="0"/>
              <a:t>Victory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5334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1.  “American blood was shed </a:t>
            </a:r>
            <a:r>
              <a:rPr lang="en-US" sz="5400" dirty="0" smtClean="0"/>
              <a:t>on </a:t>
            </a:r>
            <a:r>
              <a:rPr lang="en-US" sz="5400" dirty="0" smtClean="0"/>
              <a:t>American soil.” James K. Polk </a:t>
            </a:r>
            <a:br>
              <a:rPr lang="en-US" sz="5400" dirty="0" smtClean="0"/>
            </a:br>
            <a:r>
              <a:rPr lang="en-US" sz="5400" dirty="0" smtClean="0"/>
              <a:t>(Thornton Affair)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Mexico argues the same thing.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364</Words>
  <Application>Microsoft Office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Mystery #4</vt:lpstr>
      <vt:lpstr>Mexican-American War:   1846-1848 United States vs. Mexico</vt:lpstr>
      <vt:lpstr>Mexican War:  The Causes</vt:lpstr>
      <vt:lpstr>1.  Mexico was insulted by Texas annexation.    </vt:lpstr>
      <vt:lpstr>2.  Argument over what river was the boundary of Texas and Mexico</vt:lpstr>
      <vt:lpstr>3.  America wanted to buy San Francisco. (Location was crucial to trade in the Far East). </vt:lpstr>
      <vt:lpstr>4.  America offered $30 million to buy western lands.</vt:lpstr>
      <vt:lpstr>Mexican War  and  Victory</vt:lpstr>
      <vt:lpstr>1.  “American blood was shed on American soil.” James K. Polk  (Thornton Affair)  Mexico argues the same thing. </vt:lpstr>
      <vt:lpstr>Thornton Affair  </vt:lpstr>
      <vt:lpstr>2.  Abolitionists were against the war.  (They did not want more slave states).   </vt:lpstr>
      <vt:lpstr>3.  5000 Texans joined the American army.  Texas Rangers have a reputation as vicious fighters. (Los Diablo's Tejanos).  </vt:lpstr>
      <vt:lpstr>4.  Total American Victory. Not much of a war at all.       </vt:lpstr>
      <vt:lpstr>Treaty of Guadalupe Hidalgo</vt:lpstr>
      <vt:lpstr>1.  Rio Grande is the boundary of Texas.  </vt:lpstr>
      <vt:lpstr>2.  America gets Mexican land to California. (Right before the discovery of Gold).</vt:lpstr>
      <vt:lpstr>3.  America gives Mexico $15 million.  </vt:lpstr>
      <vt:lpstr>4.  Texas gets $10 million to give up land in New Mexico.</vt:lpstr>
      <vt:lpstr>When you have completed your foldable, see your teacher to have it checked.</vt:lpstr>
      <vt:lpstr>Your assignment (3 options)</vt:lpstr>
      <vt:lpstr>Your assignment (3 options)</vt:lpstr>
      <vt:lpstr>Your assignment (3 options)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War:    United States vs. America</dc:title>
  <dc:creator>Janek, Glenn J</dc:creator>
  <cp:lastModifiedBy>nicholss</cp:lastModifiedBy>
  <cp:revision>12</cp:revision>
  <dcterms:created xsi:type="dcterms:W3CDTF">2011-02-07T19:10:46Z</dcterms:created>
  <dcterms:modified xsi:type="dcterms:W3CDTF">2013-12-06T17:04:41Z</dcterms:modified>
</cp:coreProperties>
</file>