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20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3/18/13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3/18/13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3/18/13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3/18/13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3/18/13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3/18/13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3/18/13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3/18/13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3/18/13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3/18/13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3/18/13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3/18/13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Missouri Compromise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1820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998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Glossary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b="1" dirty="0" smtClean="0"/>
              <a:t>Compromise</a:t>
            </a:r>
            <a:r>
              <a:rPr lang="en-US" dirty="0" smtClean="0"/>
              <a:t>: an agreement in which both sides in an argument agree to give up something they want in order to reach an agreement.</a:t>
            </a:r>
          </a:p>
          <a:p>
            <a:pPr marL="114300" indent="0">
              <a:buNone/>
            </a:pPr>
            <a:r>
              <a:rPr lang="en-US" dirty="0" smtClean="0"/>
              <a:t> </a:t>
            </a:r>
          </a:p>
          <a:p>
            <a:pPr marL="114300" indent="0">
              <a:buNone/>
            </a:pPr>
            <a:r>
              <a:rPr lang="en-US" b="1" dirty="0"/>
              <a:t>The Union</a:t>
            </a:r>
            <a:r>
              <a:rPr lang="en-US" dirty="0" smtClean="0"/>
              <a:t>: The United States as one country under one government. During the Civil War, the Union came to mean the government and armies of the North. 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b="1" dirty="0" smtClean="0"/>
              <a:t>Secession</a:t>
            </a:r>
            <a:r>
              <a:rPr lang="en-US" dirty="0" smtClean="0"/>
              <a:t>: the act of withdrawing or leaving an alliance; like the southern states leaving the Union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b="1" dirty="0" smtClean="0"/>
              <a:t>Fugitive</a:t>
            </a:r>
            <a:r>
              <a:rPr lang="en-US" dirty="0" smtClean="0"/>
              <a:t>: someone who flees or tries to escape (for example, from slavery)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 smtClean="0"/>
              <a:t>Civil War</a:t>
            </a:r>
            <a:r>
              <a:rPr lang="en-US" dirty="0" smtClean="0"/>
              <a:t>: a war fought between the people of a single country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934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Confronting the Issue of Slavery….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Congress had established a process for forming new states in the Northwest Ordinance of 1787, which banned slavery north of the Ohio River.</a:t>
            </a:r>
          </a:p>
          <a:p>
            <a:r>
              <a:rPr lang="en-US" dirty="0" smtClean="0"/>
              <a:t>Using this, the United states was able to maintain a balance between free states and slave states.</a:t>
            </a:r>
          </a:p>
          <a:p>
            <a:r>
              <a:rPr lang="en-US" dirty="0" smtClean="0"/>
              <a:t>When Missouri wanted to enter the union as a slave state, it raised two questions.</a:t>
            </a:r>
          </a:p>
          <a:p>
            <a:pPr lvl="1"/>
            <a:r>
              <a:rPr lang="en-US" dirty="0" smtClean="0"/>
              <a:t>If most of Missouri lay north of where slavery had been banned east of the Mississippi, shouldn’t it be banned on the west side of the Mississippi too?</a:t>
            </a:r>
          </a:p>
          <a:p>
            <a:pPr lvl="1"/>
            <a:r>
              <a:rPr lang="en-US" dirty="0" smtClean="0"/>
              <a:t>If Missouri is allowed to enter the Union as a slave state, what keeps slavery from spreading all across the Louisiana Purchase Territory?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196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compromise is reached…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Congress began to fight over Missouri becoming a slave state, and southerners threatened secession.</a:t>
            </a:r>
          </a:p>
          <a:p>
            <a:r>
              <a:rPr lang="en-US" dirty="0" smtClean="0"/>
              <a:t>Henry Clay stepped in with a compromise to maintain balance between slave and free states.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Missouri would enter the union as a slave state.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Maine would enter the union as a free state, preserving the balance of power.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Congress drew an imaginary line at the 36-30</a:t>
            </a:r>
            <a:r>
              <a:rPr lang="en-US" baseline="30000" dirty="0" smtClean="0"/>
              <a:t>th</a:t>
            </a:r>
            <a:r>
              <a:rPr lang="en-US" dirty="0" smtClean="0"/>
              <a:t> latitude. North of the line, slavery would be banned, south of the line, slavery was permitted. </a:t>
            </a:r>
          </a:p>
          <a:p>
            <a:r>
              <a:rPr lang="en-US" dirty="0" smtClean="0"/>
              <a:t>In the end, the Missouri Compromise kept the country together, but no one was really happy. The problem of slavery was just pushed into </a:t>
            </a:r>
            <a:r>
              <a:rPr lang="en-US" smtClean="0"/>
              <a:t>the future.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5274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44</TotalTime>
  <Words>356</Words>
  <Application>Microsoft Macintosh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Missouri Compromise </vt:lpstr>
      <vt:lpstr>Glossary Words</vt:lpstr>
      <vt:lpstr>Confronting the Issue of Slavery….</vt:lpstr>
      <vt:lpstr>A compromise is reached…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Missouri Compromise </dc:title>
  <dc:creator>Ashley England</dc:creator>
  <cp:lastModifiedBy>Ashley England</cp:lastModifiedBy>
  <cp:revision>3</cp:revision>
  <dcterms:created xsi:type="dcterms:W3CDTF">2013-03-18T14:08:07Z</dcterms:created>
  <dcterms:modified xsi:type="dcterms:W3CDTF">2013-03-18T14:53:07Z</dcterms:modified>
</cp:coreProperties>
</file>