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4" r:id="rId2"/>
  </p:sldMasterIdLst>
  <p:notesMasterIdLst>
    <p:notesMasterId r:id="rId20"/>
  </p:notesMasterIdLst>
  <p:sldIdLst>
    <p:sldId id="257" r:id="rId3"/>
    <p:sldId id="258" r:id="rId4"/>
    <p:sldId id="275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E9ADE-E32D-4849-883D-A3AFB2AFC23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1A1859-B313-49AC-9AAA-17543D63D04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2"/>
              </a:solidFill>
              <a:latin typeface="Arial Black" panose="020B0A04020102020204" pitchFamily="34" charset="0"/>
            </a:rPr>
            <a:t>Effects of the War of 1812.</a:t>
          </a:r>
          <a:endParaRPr lang="en-US" sz="2800" b="1" dirty="0">
            <a:solidFill>
              <a:schemeClr val="tx2"/>
            </a:solidFill>
            <a:latin typeface="Arial Black" panose="020B0A04020102020204" pitchFamily="34" charset="0"/>
          </a:endParaRPr>
        </a:p>
      </dgm:t>
    </dgm:pt>
    <dgm:pt modelId="{B68D5B72-13E3-4D7F-8305-11C6E187EC2B}" type="parTrans" cxnId="{DE7B8243-FBBB-4639-8B5E-BA7B1F00FCC2}">
      <dgm:prSet/>
      <dgm:spPr/>
      <dgm:t>
        <a:bodyPr/>
        <a:lstStyle/>
        <a:p>
          <a:endParaRPr lang="en-US"/>
        </a:p>
      </dgm:t>
    </dgm:pt>
    <dgm:pt modelId="{1350E657-2410-4AD3-8B93-339F10B81EA9}" type="sibTrans" cxnId="{DE7B8243-FBBB-4639-8B5E-BA7B1F00FCC2}">
      <dgm:prSet/>
      <dgm:spPr/>
      <dgm:t>
        <a:bodyPr/>
        <a:lstStyle/>
        <a:p>
          <a:endParaRPr lang="en-US"/>
        </a:p>
      </dgm:t>
    </dgm:pt>
    <dgm:pt modelId="{E552BAC2-5F20-4DDF-92C6-FE00188DAA2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b="1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rPr>
            <a:t>Increased American patriotism.</a:t>
          </a:r>
          <a:endParaRPr lang="en-US" b="1" dirty="0" smtClean="0">
            <a:solidFill>
              <a:schemeClr val="tx2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D143093A-A764-45FA-B5AB-FC336D830372}" type="parTrans" cxnId="{1049F1A2-B88C-47A1-8981-19CFBAED4614}">
      <dgm:prSet/>
      <dgm:spPr/>
      <dgm:t>
        <a:bodyPr/>
        <a:lstStyle/>
        <a:p>
          <a:endParaRPr lang="en-US"/>
        </a:p>
      </dgm:t>
    </dgm:pt>
    <dgm:pt modelId="{870E590B-C795-49E6-80CA-E462C75136CF}" type="sibTrans" cxnId="{1049F1A2-B88C-47A1-8981-19CFBAED4614}">
      <dgm:prSet/>
      <dgm:spPr/>
      <dgm:t>
        <a:bodyPr/>
        <a:lstStyle/>
        <a:p>
          <a:endParaRPr lang="en-US"/>
        </a:p>
      </dgm:t>
    </dgm:pt>
    <dgm:pt modelId="{1068934D-120A-4426-8F2E-BEF1454A26A8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 Black" panose="020B0A04020102020204" pitchFamily="34" charset="0"/>
            </a:rPr>
            <a:t>Change in American Foreign Policy. (We stood up to the bully).</a:t>
          </a:r>
          <a:endParaRPr lang="en-US" b="1" dirty="0">
            <a:solidFill>
              <a:schemeClr val="tx2"/>
            </a:solidFill>
            <a:latin typeface="Arial Black" panose="020B0A04020102020204" pitchFamily="34" charset="0"/>
          </a:endParaRPr>
        </a:p>
      </dgm:t>
    </dgm:pt>
    <dgm:pt modelId="{B4F257E1-9876-4749-8E92-0861CBE28AC4}" type="parTrans" cxnId="{99ABC9F7-71E9-408B-9344-4CB1C1EC5E32}">
      <dgm:prSet/>
      <dgm:spPr/>
      <dgm:t>
        <a:bodyPr/>
        <a:lstStyle/>
        <a:p>
          <a:endParaRPr lang="en-US"/>
        </a:p>
      </dgm:t>
    </dgm:pt>
    <dgm:pt modelId="{F8249D91-EA95-42FE-9EA1-410BF6BAF26A}" type="sibTrans" cxnId="{99ABC9F7-71E9-408B-9344-4CB1C1EC5E32}">
      <dgm:prSet/>
      <dgm:spPr/>
      <dgm:t>
        <a:bodyPr/>
        <a:lstStyle/>
        <a:p>
          <a:endParaRPr lang="en-US"/>
        </a:p>
      </dgm:t>
    </dgm:pt>
    <dgm:pt modelId="{61C5ACD4-52D2-409B-B0A5-29E42E54717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900" b="1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rPr>
            <a:t>Weakened of Native American resistance. </a:t>
          </a:r>
          <a:endParaRPr lang="en-US" sz="1900" b="1" dirty="0" smtClean="0">
            <a:solidFill>
              <a:schemeClr val="tx2"/>
            </a:solidFill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dirty="0"/>
        </a:p>
      </dgm:t>
    </dgm:pt>
    <dgm:pt modelId="{4A6F7B06-FEF7-4001-9F89-83E3AE6CCB70}" type="parTrans" cxnId="{EB95B84E-A265-4A19-A19B-2EB2CB951B93}">
      <dgm:prSet/>
      <dgm:spPr/>
      <dgm:t>
        <a:bodyPr/>
        <a:lstStyle/>
        <a:p>
          <a:endParaRPr lang="en-US"/>
        </a:p>
      </dgm:t>
    </dgm:pt>
    <dgm:pt modelId="{9CD73CCB-56F1-4EA8-9C1A-07932B082F9E}" type="sibTrans" cxnId="{EB95B84E-A265-4A19-A19B-2EB2CB951B93}">
      <dgm:prSet/>
      <dgm:spPr/>
      <dgm:t>
        <a:bodyPr/>
        <a:lstStyle/>
        <a:p>
          <a:endParaRPr lang="en-US"/>
        </a:p>
      </dgm:t>
    </dgm:pt>
    <dgm:pt modelId="{78036E60-E8A6-4B89-BB91-9B776F9A0E91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 Black" panose="020B0A04020102020204" pitchFamily="34" charset="0"/>
            </a:rPr>
            <a:t>American Trade </a:t>
          </a:r>
          <a:r>
            <a:rPr lang="en-US" b="1" smtClean="0">
              <a:solidFill>
                <a:schemeClr val="tx2"/>
              </a:solidFill>
              <a:latin typeface="Arial Black" panose="020B0A04020102020204" pitchFamily="34" charset="0"/>
            </a:rPr>
            <a:t>and </a:t>
          </a:r>
          <a:r>
            <a:rPr lang="en-US" b="1" smtClean="0">
              <a:solidFill>
                <a:schemeClr val="tx2"/>
              </a:solidFill>
              <a:latin typeface="Arial Black" panose="020B0A04020102020204" pitchFamily="34" charset="0"/>
            </a:rPr>
            <a:t>manufacturing </a:t>
          </a:r>
          <a:r>
            <a:rPr lang="en-US" b="1" dirty="0" smtClean="0">
              <a:solidFill>
                <a:schemeClr val="tx2"/>
              </a:solidFill>
              <a:latin typeface="Arial Black" panose="020B0A04020102020204" pitchFamily="34" charset="0"/>
            </a:rPr>
            <a:t>expanded.</a:t>
          </a:r>
          <a:endParaRPr lang="en-US" b="1" dirty="0">
            <a:solidFill>
              <a:schemeClr val="tx2"/>
            </a:solidFill>
            <a:latin typeface="Arial Black" panose="020B0A04020102020204" pitchFamily="34" charset="0"/>
          </a:endParaRPr>
        </a:p>
      </dgm:t>
    </dgm:pt>
    <dgm:pt modelId="{EC9973A7-FA8A-43F1-A1E5-E23FFDBD76E1}" type="parTrans" cxnId="{4A038AE6-8BB8-4A8C-869B-8271232875A3}">
      <dgm:prSet/>
      <dgm:spPr/>
      <dgm:t>
        <a:bodyPr/>
        <a:lstStyle/>
        <a:p>
          <a:endParaRPr lang="en-US"/>
        </a:p>
      </dgm:t>
    </dgm:pt>
    <dgm:pt modelId="{0FCB69FC-0B6B-4C74-8F05-7E4D510C5523}" type="sibTrans" cxnId="{4A038AE6-8BB8-4A8C-869B-8271232875A3}">
      <dgm:prSet/>
      <dgm:spPr/>
      <dgm:t>
        <a:bodyPr/>
        <a:lstStyle/>
        <a:p>
          <a:endParaRPr lang="en-US"/>
        </a:p>
      </dgm:t>
    </dgm:pt>
    <dgm:pt modelId="{49296199-8FF6-4952-ABEE-17E73D0762C0}" type="pres">
      <dgm:prSet presAssocID="{820E9ADE-E32D-4849-883D-A3AFB2AFC23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25BA4-0CA8-4720-A76E-ED83E0CB8E4C}" type="pres">
      <dgm:prSet presAssocID="{820E9ADE-E32D-4849-883D-A3AFB2AFC239}" presName="hierFlow" presStyleCnt="0"/>
      <dgm:spPr/>
    </dgm:pt>
    <dgm:pt modelId="{FD8020E6-07BB-4C8B-942A-B3A867C72698}" type="pres">
      <dgm:prSet presAssocID="{820E9ADE-E32D-4849-883D-A3AFB2AFC23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EB84F4E-4670-4190-A9EE-E152B88B098E}" type="pres">
      <dgm:prSet presAssocID="{211A1859-B313-49AC-9AAA-17543D63D04A}" presName="Name17" presStyleCnt="0"/>
      <dgm:spPr/>
    </dgm:pt>
    <dgm:pt modelId="{5A0003C3-BAEA-4F0C-B951-4E674A6BE04D}" type="pres">
      <dgm:prSet presAssocID="{211A1859-B313-49AC-9AAA-17543D63D04A}" presName="level1Shape" presStyleLbl="node0" presStyleIdx="0" presStyleCnt="1" custScaleX="100001" custScaleY="151779" custLinFactNeighborX="-19130" custLinFactNeighborY="15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7F116-AC12-4712-B6CD-E0C06C5BBE51}" type="pres">
      <dgm:prSet presAssocID="{211A1859-B313-49AC-9AAA-17543D63D04A}" presName="hierChild2" presStyleCnt="0"/>
      <dgm:spPr/>
    </dgm:pt>
    <dgm:pt modelId="{AAE49FB1-BF24-40A6-8973-2614408CA02D}" type="pres">
      <dgm:prSet presAssocID="{D143093A-A764-45FA-B5AB-FC336D830372}" presName="Name25" presStyleLbl="parChTrans1D2" presStyleIdx="0" presStyleCnt="4"/>
      <dgm:spPr/>
      <dgm:t>
        <a:bodyPr/>
        <a:lstStyle/>
        <a:p>
          <a:endParaRPr lang="en-US"/>
        </a:p>
      </dgm:t>
    </dgm:pt>
    <dgm:pt modelId="{E10509F9-FD89-4120-AF44-A8C6BDAB6C19}" type="pres">
      <dgm:prSet presAssocID="{D143093A-A764-45FA-B5AB-FC336D83037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AD0E6F4-8132-441F-BB4C-8190B23EA61B}" type="pres">
      <dgm:prSet presAssocID="{E552BAC2-5F20-4DDF-92C6-FE00188DAA29}" presName="Name30" presStyleCnt="0"/>
      <dgm:spPr/>
    </dgm:pt>
    <dgm:pt modelId="{389C13FD-2619-436F-A547-A88F3730B9D5}" type="pres">
      <dgm:prSet presAssocID="{E552BAC2-5F20-4DDF-92C6-FE00188DAA29}" presName="level2Shape" presStyleLbl="node2" presStyleIdx="0" presStyleCnt="4"/>
      <dgm:spPr/>
      <dgm:t>
        <a:bodyPr/>
        <a:lstStyle/>
        <a:p>
          <a:endParaRPr lang="en-US"/>
        </a:p>
      </dgm:t>
    </dgm:pt>
    <dgm:pt modelId="{9CC90A77-5D63-4622-A072-DD0B4CFC94F2}" type="pres">
      <dgm:prSet presAssocID="{E552BAC2-5F20-4DDF-92C6-FE00188DAA29}" presName="hierChild3" presStyleCnt="0"/>
      <dgm:spPr/>
    </dgm:pt>
    <dgm:pt modelId="{FC07B264-B0C9-44AF-A535-2A7E48786464}" type="pres">
      <dgm:prSet presAssocID="{4A6F7B06-FEF7-4001-9F89-83E3AE6CCB70}" presName="Name25" presStyleLbl="parChTrans1D2" presStyleIdx="1" presStyleCnt="4"/>
      <dgm:spPr/>
      <dgm:t>
        <a:bodyPr/>
        <a:lstStyle/>
        <a:p>
          <a:endParaRPr lang="en-US"/>
        </a:p>
      </dgm:t>
    </dgm:pt>
    <dgm:pt modelId="{4BB1B35D-0E0D-4FBD-8A70-4FE50054A6AF}" type="pres">
      <dgm:prSet presAssocID="{4A6F7B06-FEF7-4001-9F89-83E3AE6CCB7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C51E12A-1003-4E55-A91B-505A246D0F7D}" type="pres">
      <dgm:prSet presAssocID="{61C5ACD4-52D2-409B-B0A5-29E42E547177}" presName="Name30" presStyleCnt="0"/>
      <dgm:spPr/>
    </dgm:pt>
    <dgm:pt modelId="{192EBC5B-1D52-4EA8-97DE-57734280F557}" type="pres">
      <dgm:prSet presAssocID="{61C5ACD4-52D2-409B-B0A5-29E42E547177}" presName="level2Shape" presStyleLbl="node2" presStyleIdx="1" presStyleCnt="4"/>
      <dgm:spPr/>
      <dgm:t>
        <a:bodyPr/>
        <a:lstStyle/>
        <a:p>
          <a:endParaRPr lang="en-US"/>
        </a:p>
      </dgm:t>
    </dgm:pt>
    <dgm:pt modelId="{DBA04A61-76F2-418B-9D42-FF0E18124BF1}" type="pres">
      <dgm:prSet presAssocID="{61C5ACD4-52D2-409B-B0A5-29E42E547177}" presName="hierChild3" presStyleCnt="0"/>
      <dgm:spPr/>
    </dgm:pt>
    <dgm:pt modelId="{ABF22E4C-BC4F-43BC-BD88-58833BD7DAB2}" type="pres">
      <dgm:prSet presAssocID="{EC9973A7-FA8A-43F1-A1E5-E23FFDBD76E1}" presName="Name25" presStyleLbl="parChTrans1D2" presStyleIdx="2" presStyleCnt="4"/>
      <dgm:spPr/>
      <dgm:t>
        <a:bodyPr/>
        <a:lstStyle/>
        <a:p>
          <a:endParaRPr lang="en-US"/>
        </a:p>
      </dgm:t>
    </dgm:pt>
    <dgm:pt modelId="{0DF0975D-EB3D-4C0A-B431-D599D608FBB8}" type="pres">
      <dgm:prSet presAssocID="{EC9973A7-FA8A-43F1-A1E5-E23FFDBD76E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BF3409F-E301-43E2-A0D1-DD450A84637A}" type="pres">
      <dgm:prSet presAssocID="{78036E60-E8A6-4B89-BB91-9B776F9A0E91}" presName="Name30" presStyleCnt="0"/>
      <dgm:spPr/>
    </dgm:pt>
    <dgm:pt modelId="{87084E82-EFB1-44E5-B1B2-EE50798F0730}" type="pres">
      <dgm:prSet presAssocID="{78036E60-E8A6-4B89-BB91-9B776F9A0E91}" presName="level2Shape" presStyleLbl="node2" presStyleIdx="2" presStyleCnt="4"/>
      <dgm:spPr/>
      <dgm:t>
        <a:bodyPr/>
        <a:lstStyle/>
        <a:p>
          <a:endParaRPr lang="en-US"/>
        </a:p>
      </dgm:t>
    </dgm:pt>
    <dgm:pt modelId="{2D8A9A29-93A7-4D33-91DC-771FB6135A44}" type="pres">
      <dgm:prSet presAssocID="{78036E60-E8A6-4B89-BB91-9B776F9A0E91}" presName="hierChild3" presStyleCnt="0"/>
      <dgm:spPr/>
    </dgm:pt>
    <dgm:pt modelId="{E5A490E4-ED93-4FEC-BBF1-006EF74FEF03}" type="pres">
      <dgm:prSet presAssocID="{B4F257E1-9876-4749-8E92-0861CBE28AC4}" presName="Name25" presStyleLbl="parChTrans1D2" presStyleIdx="3" presStyleCnt="4"/>
      <dgm:spPr/>
      <dgm:t>
        <a:bodyPr/>
        <a:lstStyle/>
        <a:p>
          <a:endParaRPr lang="en-US"/>
        </a:p>
      </dgm:t>
    </dgm:pt>
    <dgm:pt modelId="{3E9E2971-34FC-499A-AC3B-FC941BA53A74}" type="pres">
      <dgm:prSet presAssocID="{B4F257E1-9876-4749-8E92-0861CBE28AC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055249-547F-4C53-BB89-A137CC7F1F65}" type="pres">
      <dgm:prSet presAssocID="{1068934D-120A-4426-8F2E-BEF1454A26A8}" presName="Name30" presStyleCnt="0"/>
      <dgm:spPr/>
    </dgm:pt>
    <dgm:pt modelId="{F36FA134-B3AF-4E09-A706-F90F57BF0C73}" type="pres">
      <dgm:prSet presAssocID="{1068934D-120A-4426-8F2E-BEF1454A26A8}" presName="level2Shape" presStyleLbl="node2" presStyleIdx="3" presStyleCnt="4"/>
      <dgm:spPr/>
      <dgm:t>
        <a:bodyPr/>
        <a:lstStyle/>
        <a:p>
          <a:endParaRPr lang="en-US"/>
        </a:p>
      </dgm:t>
    </dgm:pt>
    <dgm:pt modelId="{41D75038-53F5-442C-8A01-7AD6FC8A0B5F}" type="pres">
      <dgm:prSet presAssocID="{1068934D-120A-4426-8F2E-BEF1454A26A8}" presName="hierChild3" presStyleCnt="0"/>
      <dgm:spPr/>
    </dgm:pt>
    <dgm:pt modelId="{A7624A56-654E-4E95-8B17-F46E0B129EC4}" type="pres">
      <dgm:prSet presAssocID="{820E9ADE-E32D-4849-883D-A3AFB2AFC239}" presName="bgShapesFlow" presStyleCnt="0"/>
      <dgm:spPr/>
    </dgm:pt>
  </dgm:ptLst>
  <dgm:cxnLst>
    <dgm:cxn modelId="{EB95B84E-A265-4A19-A19B-2EB2CB951B93}" srcId="{211A1859-B313-49AC-9AAA-17543D63D04A}" destId="{61C5ACD4-52D2-409B-B0A5-29E42E547177}" srcOrd="1" destOrd="0" parTransId="{4A6F7B06-FEF7-4001-9F89-83E3AE6CCB70}" sibTransId="{9CD73CCB-56F1-4EA8-9C1A-07932B082F9E}"/>
    <dgm:cxn modelId="{8FD835F2-926F-42FF-9197-D0BC1B3295BE}" type="presOf" srcId="{D143093A-A764-45FA-B5AB-FC336D830372}" destId="{E10509F9-FD89-4120-AF44-A8C6BDAB6C19}" srcOrd="1" destOrd="0" presId="urn:microsoft.com/office/officeart/2005/8/layout/hierarchy5"/>
    <dgm:cxn modelId="{ACC6BE59-2E8D-48D9-B1A2-F96135EEDB2D}" type="presOf" srcId="{E552BAC2-5F20-4DDF-92C6-FE00188DAA29}" destId="{389C13FD-2619-436F-A547-A88F3730B9D5}" srcOrd="0" destOrd="0" presId="urn:microsoft.com/office/officeart/2005/8/layout/hierarchy5"/>
    <dgm:cxn modelId="{EB0E7853-8E74-4EEA-AFA4-5B1E0603AA86}" type="presOf" srcId="{B4F257E1-9876-4749-8E92-0861CBE28AC4}" destId="{E5A490E4-ED93-4FEC-BBF1-006EF74FEF03}" srcOrd="0" destOrd="0" presId="urn:microsoft.com/office/officeart/2005/8/layout/hierarchy5"/>
    <dgm:cxn modelId="{99ABC9F7-71E9-408B-9344-4CB1C1EC5E32}" srcId="{211A1859-B313-49AC-9AAA-17543D63D04A}" destId="{1068934D-120A-4426-8F2E-BEF1454A26A8}" srcOrd="3" destOrd="0" parTransId="{B4F257E1-9876-4749-8E92-0861CBE28AC4}" sibTransId="{F8249D91-EA95-42FE-9EA1-410BF6BAF26A}"/>
    <dgm:cxn modelId="{53AFD55B-427B-4182-AEE7-4C09A6E1C7C1}" type="presOf" srcId="{1068934D-120A-4426-8F2E-BEF1454A26A8}" destId="{F36FA134-B3AF-4E09-A706-F90F57BF0C73}" srcOrd="0" destOrd="0" presId="urn:microsoft.com/office/officeart/2005/8/layout/hierarchy5"/>
    <dgm:cxn modelId="{0A33808E-BCF7-4CD6-BDED-37AA9F45EC92}" type="presOf" srcId="{4A6F7B06-FEF7-4001-9F89-83E3AE6CCB70}" destId="{FC07B264-B0C9-44AF-A535-2A7E48786464}" srcOrd="0" destOrd="0" presId="urn:microsoft.com/office/officeart/2005/8/layout/hierarchy5"/>
    <dgm:cxn modelId="{90DC9BB1-FDB6-4BE4-A99A-0DA0164DC182}" type="presOf" srcId="{4A6F7B06-FEF7-4001-9F89-83E3AE6CCB70}" destId="{4BB1B35D-0E0D-4FBD-8A70-4FE50054A6AF}" srcOrd="1" destOrd="0" presId="urn:microsoft.com/office/officeart/2005/8/layout/hierarchy5"/>
    <dgm:cxn modelId="{49CD180F-B23A-4E9F-8B55-09DD24C08146}" type="presOf" srcId="{D143093A-A764-45FA-B5AB-FC336D830372}" destId="{AAE49FB1-BF24-40A6-8973-2614408CA02D}" srcOrd="0" destOrd="0" presId="urn:microsoft.com/office/officeart/2005/8/layout/hierarchy5"/>
    <dgm:cxn modelId="{8A3D3127-2A08-4810-B128-E22389F6108A}" type="presOf" srcId="{211A1859-B313-49AC-9AAA-17543D63D04A}" destId="{5A0003C3-BAEA-4F0C-B951-4E674A6BE04D}" srcOrd="0" destOrd="0" presId="urn:microsoft.com/office/officeart/2005/8/layout/hierarchy5"/>
    <dgm:cxn modelId="{DE7B8243-FBBB-4639-8B5E-BA7B1F00FCC2}" srcId="{820E9ADE-E32D-4849-883D-A3AFB2AFC239}" destId="{211A1859-B313-49AC-9AAA-17543D63D04A}" srcOrd="0" destOrd="0" parTransId="{B68D5B72-13E3-4D7F-8305-11C6E187EC2B}" sibTransId="{1350E657-2410-4AD3-8B93-339F10B81EA9}"/>
    <dgm:cxn modelId="{0EF84391-8A1F-441C-89D6-323692710238}" type="presOf" srcId="{EC9973A7-FA8A-43F1-A1E5-E23FFDBD76E1}" destId="{0DF0975D-EB3D-4C0A-B431-D599D608FBB8}" srcOrd="1" destOrd="0" presId="urn:microsoft.com/office/officeart/2005/8/layout/hierarchy5"/>
    <dgm:cxn modelId="{1049F1A2-B88C-47A1-8981-19CFBAED4614}" srcId="{211A1859-B313-49AC-9AAA-17543D63D04A}" destId="{E552BAC2-5F20-4DDF-92C6-FE00188DAA29}" srcOrd="0" destOrd="0" parTransId="{D143093A-A764-45FA-B5AB-FC336D830372}" sibTransId="{870E590B-C795-49E6-80CA-E462C75136CF}"/>
    <dgm:cxn modelId="{EDF2D93C-223A-416C-8B4C-C00ACCE5D37A}" type="presOf" srcId="{820E9ADE-E32D-4849-883D-A3AFB2AFC239}" destId="{49296199-8FF6-4952-ABEE-17E73D0762C0}" srcOrd="0" destOrd="0" presId="urn:microsoft.com/office/officeart/2005/8/layout/hierarchy5"/>
    <dgm:cxn modelId="{C2ABF554-4335-4C3B-B68B-C8D907BD90FE}" type="presOf" srcId="{EC9973A7-FA8A-43F1-A1E5-E23FFDBD76E1}" destId="{ABF22E4C-BC4F-43BC-BD88-58833BD7DAB2}" srcOrd="0" destOrd="0" presId="urn:microsoft.com/office/officeart/2005/8/layout/hierarchy5"/>
    <dgm:cxn modelId="{4A038AE6-8BB8-4A8C-869B-8271232875A3}" srcId="{211A1859-B313-49AC-9AAA-17543D63D04A}" destId="{78036E60-E8A6-4B89-BB91-9B776F9A0E91}" srcOrd="2" destOrd="0" parTransId="{EC9973A7-FA8A-43F1-A1E5-E23FFDBD76E1}" sibTransId="{0FCB69FC-0B6B-4C74-8F05-7E4D510C5523}"/>
    <dgm:cxn modelId="{B18941B7-9FE4-4D75-97C8-3270CCD286A4}" type="presOf" srcId="{78036E60-E8A6-4B89-BB91-9B776F9A0E91}" destId="{87084E82-EFB1-44E5-B1B2-EE50798F0730}" srcOrd="0" destOrd="0" presId="urn:microsoft.com/office/officeart/2005/8/layout/hierarchy5"/>
    <dgm:cxn modelId="{D978A3CA-64EE-4A1D-857D-D94390939BCC}" type="presOf" srcId="{B4F257E1-9876-4749-8E92-0861CBE28AC4}" destId="{3E9E2971-34FC-499A-AC3B-FC941BA53A74}" srcOrd="1" destOrd="0" presId="urn:microsoft.com/office/officeart/2005/8/layout/hierarchy5"/>
    <dgm:cxn modelId="{B1797C24-B7D3-4073-A099-9B9587661C14}" type="presOf" srcId="{61C5ACD4-52D2-409B-B0A5-29E42E547177}" destId="{192EBC5B-1D52-4EA8-97DE-57734280F557}" srcOrd="0" destOrd="0" presId="urn:microsoft.com/office/officeart/2005/8/layout/hierarchy5"/>
    <dgm:cxn modelId="{941205BF-72C0-4358-8D49-6BE5BA0A4F57}" type="presParOf" srcId="{49296199-8FF6-4952-ABEE-17E73D0762C0}" destId="{F8725BA4-0CA8-4720-A76E-ED83E0CB8E4C}" srcOrd="0" destOrd="0" presId="urn:microsoft.com/office/officeart/2005/8/layout/hierarchy5"/>
    <dgm:cxn modelId="{B6B20638-FBA9-4E32-A53D-7D449E3099D2}" type="presParOf" srcId="{F8725BA4-0CA8-4720-A76E-ED83E0CB8E4C}" destId="{FD8020E6-07BB-4C8B-942A-B3A867C72698}" srcOrd="0" destOrd="0" presId="urn:microsoft.com/office/officeart/2005/8/layout/hierarchy5"/>
    <dgm:cxn modelId="{D9CEB1BE-D4FB-4043-BBD9-FD8829DDAB36}" type="presParOf" srcId="{FD8020E6-07BB-4C8B-942A-B3A867C72698}" destId="{DEB84F4E-4670-4190-A9EE-E152B88B098E}" srcOrd="0" destOrd="0" presId="urn:microsoft.com/office/officeart/2005/8/layout/hierarchy5"/>
    <dgm:cxn modelId="{2E2FDC36-8395-4093-8D5D-0307ADC313C3}" type="presParOf" srcId="{DEB84F4E-4670-4190-A9EE-E152B88B098E}" destId="{5A0003C3-BAEA-4F0C-B951-4E674A6BE04D}" srcOrd="0" destOrd="0" presId="urn:microsoft.com/office/officeart/2005/8/layout/hierarchy5"/>
    <dgm:cxn modelId="{B9F0B131-753C-4716-B93E-8E7ECF63B6FA}" type="presParOf" srcId="{DEB84F4E-4670-4190-A9EE-E152B88B098E}" destId="{32F7F116-AC12-4712-B6CD-E0C06C5BBE51}" srcOrd="1" destOrd="0" presId="urn:microsoft.com/office/officeart/2005/8/layout/hierarchy5"/>
    <dgm:cxn modelId="{6025EC18-E98A-4648-A3D0-E1B7C82D83AC}" type="presParOf" srcId="{32F7F116-AC12-4712-B6CD-E0C06C5BBE51}" destId="{AAE49FB1-BF24-40A6-8973-2614408CA02D}" srcOrd="0" destOrd="0" presId="urn:microsoft.com/office/officeart/2005/8/layout/hierarchy5"/>
    <dgm:cxn modelId="{E69AF68E-F9F2-4D3E-855C-3A669A03FF5D}" type="presParOf" srcId="{AAE49FB1-BF24-40A6-8973-2614408CA02D}" destId="{E10509F9-FD89-4120-AF44-A8C6BDAB6C19}" srcOrd="0" destOrd="0" presId="urn:microsoft.com/office/officeart/2005/8/layout/hierarchy5"/>
    <dgm:cxn modelId="{EC032FFE-EA09-47A5-A3A5-8B9EAFE1542F}" type="presParOf" srcId="{32F7F116-AC12-4712-B6CD-E0C06C5BBE51}" destId="{DAD0E6F4-8132-441F-BB4C-8190B23EA61B}" srcOrd="1" destOrd="0" presId="urn:microsoft.com/office/officeart/2005/8/layout/hierarchy5"/>
    <dgm:cxn modelId="{1980803C-F94F-4BDC-B7B7-2D6947452F1E}" type="presParOf" srcId="{DAD0E6F4-8132-441F-BB4C-8190B23EA61B}" destId="{389C13FD-2619-436F-A547-A88F3730B9D5}" srcOrd="0" destOrd="0" presId="urn:microsoft.com/office/officeart/2005/8/layout/hierarchy5"/>
    <dgm:cxn modelId="{B51DBC1A-FF5A-4638-892F-DAFAB7391A0D}" type="presParOf" srcId="{DAD0E6F4-8132-441F-BB4C-8190B23EA61B}" destId="{9CC90A77-5D63-4622-A072-DD0B4CFC94F2}" srcOrd="1" destOrd="0" presId="urn:microsoft.com/office/officeart/2005/8/layout/hierarchy5"/>
    <dgm:cxn modelId="{B91E5E6D-04B2-47B1-9178-23EB896D12E0}" type="presParOf" srcId="{32F7F116-AC12-4712-B6CD-E0C06C5BBE51}" destId="{FC07B264-B0C9-44AF-A535-2A7E48786464}" srcOrd="2" destOrd="0" presId="urn:microsoft.com/office/officeart/2005/8/layout/hierarchy5"/>
    <dgm:cxn modelId="{35F0C3D6-7457-430A-B286-7D683D84FA81}" type="presParOf" srcId="{FC07B264-B0C9-44AF-A535-2A7E48786464}" destId="{4BB1B35D-0E0D-4FBD-8A70-4FE50054A6AF}" srcOrd="0" destOrd="0" presId="urn:microsoft.com/office/officeart/2005/8/layout/hierarchy5"/>
    <dgm:cxn modelId="{8816549A-40C0-4A22-BC1E-ABB8FD3B301D}" type="presParOf" srcId="{32F7F116-AC12-4712-B6CD-E0C06C5BBE51}" destId="{FC51E12A-1003-4E55-A91B-505A246D0F7D}" srcOrd="3" destOrd="0" presId="urn:microsoft.com/office/officeart/2005/8/layout/hierarchy5"/>
    <dgm:cxn modelId="{876049A8-B7B5-4E8C-9209-E750C147CC2F}" type="presParOf" srcId="{FC51E12A-1003-4E55-A91B-505A246D0F7D}" destId="{192EBC5B-1D52-4EA8-97DE-57734280F557}" srcOrd="0" destOrd="0" presId="urn:microsoft.com/office/officeart/2005/8/layout/hierarchy5"/>
    <dgm:cxn modelId="{27E5B406-CF42-4EEE-A4D6-DB62AA8FCB17}" type="presParOf" srcId="{FC51E12A-1003-4E55-A91B-505A246D0F7D}" destId="{DBA04A61-76F2-418B-9D42-FF0E18124BF1}" srcOrd="1" destOrd="0" presId="urn:microsoft.com/office/officeart/2005/8/layout/hierarchy5"/>
    <dgm:cxn modelId="{FFDD561A-88F7-4609-85FE-2EE4532ABE30}" type="presParOf" srcId="{32F7F116-AC12-4712-B6CD-E0C06C5BBE51}" destId="{ABF22E4C-BC4F-43BC-BD88-58833BD7DAB2}" srcOrd="4" destOrd="0" presId="urn:microsoft.com/office/officeart/2005/8/layout/hierarchy5"/>
    <dgm:cxn modelId="{7DD776BF-983E-44A1-BFBC-EE2D5A7CBAF0}" type="presParOf" srcId="{ABF22E4C-BC4F-43BC-BD88-58833BD7DAB2}" destId="{0DF0975D-EB3D-4C0A-B431-D599D608FBB8}" srcOrd="0" destOrd="0" presId="urn:microsoft.com/office/officeart/2005/8/layout/hierarchy5"/>
    <dgm:cxn modelId="{7134C37A-F69E-44A8-B124-1BDA14ED1CB2}" type="presParOf" srcId="{32F7F116-AC12-4712-B6CD-E0C06C5BBE51}" destId="{0BF3409F-E301-43E2-A0D1-DD450A84637A}" srcOrd="5" destOrd="0" presId="urn:microsoft.com/office/officeart/2005/8/layout/hierarchy5"/>
    <dgm:cxn modelId="{A3DA3624-EC50-4BBE-B07B-DF5B1AD75039}" type="presParOf" srcId="{0BF3409F-E301-43E2-A0D1-DD450A84637A}" destId="{87084E82-EFB1-44E5-B1B2-EE50798F0730}" srcOrd="0" destOrd="0" presId="urn:microsoft.com/office/officeart/2005/8/layout/hierarchy5"/>
    <dgm:cxn modelId="{31925701-9925-4BDD-B5EA-0A5B020E81D1}" type="presParOf" srcId="{0BF3409F-E301-43E2-A0D1-DD450A84637A}" destId="{2D8A9A29-93A7-4D33-91DC-771FB6135A44}" srcOrd="1" destOrd="0" presId="urn:microsoft.com/office/officeart/2005/8/layout/hierarchy5"/>
    <dgm:cxn modelId="{D0C591CA-0A86-4437-B944-CC5DDB82CF65}" type="presParOf" srcId="{32F7F116-AC12-4712-B6CD-E0C06C5BBE51}" destId="{E5A490E4-ED93-4FEC-BBF1-006EF74FEF03}" srcOrd="6" destOrd="0" presId="urn:microsoft.com/office/officeart/2005/8/layout/hierarchy5"/>
    <dgm:cxn modelId="{616033CA-6EF4-465C-A4D7-A6F5144B6E8C}" type="presParOf" srcId="{E5A490E4-ED93-4FEC-BBF1-006EF74FEF03}" destId="{3E9E2971-34FC-499A-AC3B-FC941BA53A74}" srcOrd="0" destOrd="0" presId="urn:microsoft.com/office/officeart/2005/8/layout/hierarchy5"/>
    <dgm:cxn modelId="{3A8F6F39-2673-44DF-A111-B4F45C369C50}" type="presParOf" srcId="{32F7F116-AC12-4712-B6CD-E0C06C5BBE51}" destId="{26055249-547F-4C53-BB89-A137CC7F1F65}" srcOrd="7" destOrd="0" presId="urn:microsoft.com/office/officeart/2005/8/layout/hierarchy5"/>
    <dgm:cxn modelId="{A455BA09-4E02-46CA-BBBE-DB0CBD62200B}" type="presParOf" srcId="{26055249-547F-4C53-BB89-A137CC7F1F65}" destId="{F36FA134-B3AF-4E09-A706-F90F57BF0C73}" srcOrd="0" destOrd="0" presId="urn:microsoft.com/office/officeart/2005/8/layout/hierarchy5"/>
    <dgm:cxn modelId="{FF81218F-98FA-4090-9E73-D55DE9C7A01E}" type="presParOf" srcId="{26055249-547F-4C53-BB89-A137CC7F1F65}" destId="{41D75038-53F5-442C-8A01-7AD6FC8A0B5F}" srcOrd="1" destOrd="0" presId="urn:microsoft.com/office/officeart/2005/8/layout/hierarchy5"/>
    <dgm:cxn modelId="{052E8A64-4BE3-4ACB-840D-D12815E943C4}" type="presParOf" srcId="{49296199-8FF6-4952-ABEE-17E73D0762C0}" destId="{A7624A56-654E-4E95-8B17-F46E0B129EC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003C3-BAEA-4F0C-B951-4E674A6BE04D}">
      <dsp:nvSpPr>
        <dsp:cNvPr id="0" name=""/>
        <dsp:cNvSpPr/>
      </dsp:nvSpPr>
      <dsp:spPr>
        <a:xfrm>
          <a:off x="304798" y="2438399"/>
          <a:ext cx="3012311" cy="2286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Effects of the War of 1812.</a:t>
          </a:r>
          <a:endParaRPr lang="en-US" sz="2800" b="1" kern="1200" dirty="0">
            <a:solidFill>
              <a:schemeClr val="tx2"/>
            </a:solidFill>
            <a:latin typeface="Arial Black" panose="020B0A04020102020204" pitchFamily="34" charset="0"/>
          </a:endParaRPr>
        </a:p>
      </dsp:txBody>
      <dsp:txXfrm>
        <a:off x="371753" y="2505354"/>
        <a:ext cx="2878401" cy="2152095"/>
      </dsp:txXfrm>
    </dsp:sp>
    <dsp:sp modelId="{AAE49FB1-BF24-40A6-8973-2614408CA02D}">
      <dsp:nvSpPr>
        <dsp:cNvPr id="0" name=""/>
        <dsp:cNvSpPr/>
      </dsp:nvSpPr>
      <dsp:spPr>
        <a:xfrm rot="18132955">
          <a:off x="2537156" y="2147839"/>
          <a:ext cx="334106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341068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24163" y="2084528"/>
        <a:ext cx="167053" cy="167053"/>
      </dsp:txXfrm>
    </dsp:sp>
    <dsp:sp modelId="{389C13FD-2619-436F-A547-A88F3730B9D5}">
      <dsp:nvSpPr>
        <dsp:cNvPr id="0" name=""/>
        <dsp:cNvSpPr/>
      </dsp:nvSpPr>
      <dsp:spPr>
        <a:xfrm>
          <a:off x="5098271" y="1637"/>
          <a:ext cx="3012281" cy="150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2000" b="1" kern="1200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rPr>
            <a:t>Increased American patriotism.</a:t>
          </a:r>
          <a:endParaRPr lang="en-US" sz="2000" b="1" kern="1200" dirty="0" smtClean="0">
            <a:solidFill>
              <a:schemeClr val="tx2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42384" y="45750"/>
        <a:ext cx="2924055" cy="1417914"/>
      </dsp:txXfrm>
    </dsp:sp>
    <dsp:sp modelId="{FC07B264-B0C9-44AF-A535-2A7E48786464}">
      <dsp:nvSpPr>
        <dsp:cNvPr id="0" name=""/>
        <dsp:cNvSpPr/>
      </dsp:nvSpPr>
      <dsp:spPr>
        <a:xfrm rot="19705604">
          <a:off x="3162372" y="3013870"/>
          <a:ext cx="209063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90635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155424" y="2981819"/>
        <a:ext cx="104531" cy="104531"/>
      </dsp:txXfrm>
    </dsp:sp>
    <dsp:sp modelId="{192EBC5B-1D52-4EA8-97DE-57734280F557}">
      <dsp:nvSpPr>
        <dsp:cNvPr id="0" name=""/>
        <dsp:cNvSpPr/>
      </dsp:nvSpPr>
      <dsp:spPr>
        <a:xfrm>
          <a:off x="5098271" y="1733698"/>
          <a:ext cx="3012281" cy="150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900" b="1" kern="1200" dirty="0" smtClean="0">
              <a:solidFill>
                <a:schemeClr val="tx2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rPr>
            <a:t>Weakened of Native American resistance. </a:t>
          </a:r>
          <a:endParaRPr lang="en-US" sz="1900" b="1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/>
        </a:p>
      </dsp:txBody>
      <dsp:txXfrm>
        <a:off x="5142384" y="1777811"/>
        <a:ext cx="2924055" cy="1417914"/>
      </dsp:txXfrm>
    </dsp:sp>
    <dsp:sp modelId="{ABF22E4C-BC4F-43BC-BD88-58833BD7DAB2}">
      <dsp:nvSpPr>
        <dsp:cNvPr id="0" name=""/>
        <dsp:cNvSpPr/>
      </dsp:nvSpPr>
      <dsp:spPr>
        <a:xfrm rot="1181453">
          <a:off x="3261797" y="3879901"/>
          <a:ext cx="18917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91785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160395" y="3852821"/>
        <a:ext cx="94589" cy="94589"/>
      </dsp:txXfrm>
    </dsp:sp>
    <dsp:sp modelId="{87084E82-EFB1-44E5-B1B2-EE50798F0730}">
      <dsp:nvSpPr>
        <dsp:cNvPr id="0" name=""/>
        <dsp:cNvSpPr/>
      </dsp:nvSpPr>
      <dsp:spPr>
        <a:xfrm>
          <a:off x="5098271" y="3465760"/>
          <a:ext cx="3012281" cy="150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American Trade and </a:t>
          </a:r>
          <a:r>
            <a:rPr lang="en-US" sz="2000" b="1" kern="1200" dirty="0" err="1" smtClean="0">
              <a:solidFill>
                <a:schemeClr val="tx2"/>
              </a:solidFill>
              <a:latin typeface="Arial Black" panose="020B0A04020102020204" pitchFamily="34" charset="0"/>
            </a:rPr>
            <a:t>maufactoring</a:t>
          </a:r>
          <a:r>
            <a:rPr lang="en-US" sz="2000" b="1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 expanded.</a:t>
          </a:r>
          <a:endParaRPr lang="en-US" sz="2000" b="1" kern="1200" dirty="0">
            <a:solidFill>
              <a:schemeClr val="tx2"/>
            </a:solidFill>
            <a:latin typeface="Arial Black" panose="020B0A04020102020204" pitchFamily="34" charset="0"/>
          </a:endParaRPr>
        </a:p>
      </dsp:txBody>
      <dsp:txXfrm>
        <a:off x="5142384" y="3509873"/>
        <a:ext cx="2924055" cy="1417914"/>
      </dsp:txXfrm>
    </dsp:sp>
    <dsp:sp modelId="{E5A490E4-ED93-4FEC-BBF1-006EF74FEF03}">
      <dsp:nvSpPr>
        <dsp:cNvPr id="0" name=""/>
        <dsp:cNvSpPr/>
      </dsp:nvSpPr>
      <dsp:spPr>
        <a:xfrm rot="3184054">
          <a:off x="2725544" y="4745932"/>
          <a:ext cx="29642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964291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33583" y="4692040"/>
        <a:ext cx="148214" cy="148214"/>
      </dsp:txXfrm>
    </dsp:sp>
    <dsp:sp modelId="{F36FA134-B3AF-4E09-A706-F90F57BF0C73}">
      <dsp:nvSpPr>
        <dsp:cNvPr id="0" name=""/>
        <dsp:cNvSpPr/>
      </dsp:nvSpPr>
      <dsp:spPr>
        <a:xfrm>
          <a:off x="5098271" y="5197822"/>
          <a:ext cx="3012281" cy="1506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Arial Black" panose="020B0A04020102020204" pitchFamily="34" charset="0"/>
            </a:rPr>
            <a:t>Change in American Foreign Policy. (We stood up to the bully).</a:t>
          </a:r>
          <a:endParaRPr lang="en-US" sz="2000" b="1" kern="1200" dirty="0">
            <a:solidFill>
              <a:schemeClr val="tx2"/>
            </a:solidFill>
            <a:latin typeface="Arial Black" panose="020B0A04020102020204" pitchFamily="34" charset="0"/>
          </a:endParaRPr>
        </a:p>
      </dsp:txBody>
      <dsp:txXfrm>
        <a:off x="5142384" y="5241935"/>
        <a:ext cx="2924055" cy="141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2528B-9C56-47FC-81B5-438BF3F2C08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C50AD-CFFD-41EE-8DAD-591230181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22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46E1F1-84EC-41B0-8014-646CDD4E17F2}" type="slidenum">
              <a:rPr lang="en-GB" altLang="en-US">
                <a:solidFill>
                  <a:prstClr val="white"/>
                </a:solidFill>
              </a:rPr>
              <a:pPr/>
              <a:t>1</a:t>
            </a:fld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prstClr val="white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51C5CE-E20D-49DD-96B6-336AF1D0C1DD}" type="slidenum">
              <a:rPr lang="en-GB" altLang="en-US" sz="1200" smtClean="0"/>
              <a:pPr eaLnBrk="1" hangingPunct="1"/>
              <a:t>9</a:t>
            </a:fld>
            <a:endParaRPr lang="en-GB" altLang="en-US" sz="12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810891-CBC1-45DA-8C64-55168B868842}" type="slidenum">
              <a:rPr lang="en-GB" altLang="en-US" sz="1200" smtClean="0"/>
              <a:pPr eaLnBrk="1" hangingPunct="1"/>
              <a:t>11</a:t>
            </a:fld>
            <a:endParaRPr lang="en-GB" altLang="en-US" sz="12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ADA764-5A47-4379-9552-CE7108AFA9EF}" type="slidenum">
              <a:rPr lang="en-GB" altLang="en-US" sz="1200" smtClean="0"/>
              <a:pPr eaLnBrk="1" hangingPunct="1"/>
              <a:t>12</a:t>
            </a:fld>
            <a:endParaRPr lang="en-GB" altLang="en-US" sz="12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7BCABC-A8BA-490B-B21A-F7C609BD1C82}" type="slidenum">
              <a:rPr lang="en-GB" altLang="en-US" sz="1200" smtClean="0"/>
              <a:pPr eaLnBrk="1" hangingPunct="1"/>
              <a:t>14</a:t>
            </a:fld>
            <a:endParaRPr lang="en-GB" altLang="en-US" sz="12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490E5F-6DCE-4B33-B202-2818DF07541A}" type="slidenum">
              <a:rPr lang="en-GB" altLang="en-US" sz="1200" smtClean="0"/>
              <a:pPr eaLnBrk="1" hangingPunct="1"/>
              <a:t>15</a:t>
            </a:fld>
            <a:endParaRPr lang="en-GB" altLang="en-US" sz="12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E72D8D-9B43-4D0C-999F-A64086E31CCD}" type="slidenum">
              <a:rPr lang="en-GB" altLang="en-US" sz="1200" smtClean="0"/>
              <a:pPr eaLnBrk="1" hangingPunct="1"/>
              <a:t>16</a:t>
            </a:fld>
            <a:endParaRPr lang="en-GB" altLang="en-US" sz="12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57F1-3FF0-4DCB-89F8-E0E2B0D8BBC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559B-ACB3-4E33-9A2C-79E09E73DC4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2D5-8B32-400A-A867-E12A6EC94F7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3132-44B2-446F-B60B-7F6162174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997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0EE6AFEE-54EC-4BE1-94F6-9A6010D3A1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6652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836E-BFDF-453E-BF0B-F34277BCB4A8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68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3FBF-FC9F-4CA3-BF5D-09A975A5FC56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9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15A61-21A7-4505-A255-D6FBC0F70910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0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C9510-1902-4A4C-A773-DA54C2526F7B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58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5152F-634B-4DDA-96FE-44AF567D8ECD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628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01D4-CA9B-4F37-999C-72175C12C1EE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83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B192-BBA1-4D87-9AC7-F3CDB11B3D9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8C9F-4937-46AE-93EB-6ED369EAD3CA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0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A5C68-6BE0-4801-A597-B7441C183AEC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645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DF47-B02B-456E-821F-2645CA72097E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481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05C1-960E-46E5-8AD0-2D099923AC62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92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703A-88A4-40D6-A51E-3B692147F0A9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7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3132-44B2-446F-B60B-7F6162174BF4}" type="slidenum">
              <a:rPr lang="en-US" alt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2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7D0C-6613-4682-8593-AA8054717BC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0FD2-1604-4F52-ACB9-0765DDD21F5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38C6-F558-4B06-9628-1A928A22767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23B8-594A-4C20-BCC8-476BD5D395D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E8C7-C67F-4F0C-8D5A-DF7114E5169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AB67-A3A3-4F0B-A73D-857053EF7B4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459B-D738-4E74-B440-11D5F8C4172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fld id="{5C79D5DF-BCFB-4CAD-91B8-1D12DB5D975C}" type="slidenum">
              <a:rPr lang="en-GB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1C69B-6541-4FDE-B420-81F3C555AC75}" type="slidenum">
              <a:rPr lang="en-US" altLang="en-US" sz="240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420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-158750"/>
            <a:ext cx="9144000" cy="74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12725" y="5149850"/>
            <a:ext cx="8626475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514"/>
              </a:avLst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3600" b="1" kern="10">
                <a:ln w="5724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>
                  <a:outerShdw dist="117182" dir="2438369" algn="ctr" rotWithShape="0">
                    <a:srgbClr val="FF3300"/>
                  </a:outerShdw>
                </a:effectLst>
                <a:latin typeface="Showcard Gothic"/>
              </a:rPr>
              <a:t>WAR OF 1812</a:t>
            </a:r>
          </a:p>
        </p:txBody>
      </p:sp>
    </p:spTree>
    <p:extLst>
      <p:ext uri="{BB962C8B-B14F-4D97-AF65-F5344CB8AC3E}">
        <p14:creationId xmlns:p14="http://schemas.microsoft.com/office/powerpoint/2010/main" xmlns="" val="852067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Arial Black" panose="020B0A04020102020204" pitchFamily="34" charset="0"/>
              </a:rPr>
              <a:t>The Second Phase of the War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4471987" cy="5181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The Napoleonic Wars were over.</a:t>
            </a:r>
            <a:endParaRPr lang="en-US" altLang="en-US" sz="28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sz="28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British forces burned the Capitol building and the President’s mansion.</a:t>
            </a:r>
          </a:p>
          <a:p>
            <a:pPr eaLnBrk="1" hangingPunct="1"/>
            <a:endParaRPr lang="en-US" altLang="en-US" sz="28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Dolley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Madison saved 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valuables 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like Pres. Washington 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painting and Dec. of Ind.</a:t>
            </a:r>
            <a:endParaRPr lang="en-US" altLang="en-US" sz="28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6" name="Picture 7" descr="http://www.aoc.gov/images/britis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5800" y="1219200"/>
            <a:ext cx="4648200" cy="510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3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75" y="0"/>
            <a:ext cx="9909175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76200" y="76200"/>
            <a:ext cx="990600" cy="762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FF000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82563" y="879475"/>
            <a:ext cx="5349875" cy="60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 Black" pitchFamily="34" charset="0"/>
              <a:buNone/>
            </a:pPr>
            <a:r>
              <a:rPr lang="en-GB" altLang="en-US" sz="48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FRANCIS SCOTT KEY wrote the National Anthem as he watched the attack on Fort </a:t>
            </a:r>
            <a:r>
              <a:rPr lang="en-GB" altLang="en-US" sz="4800" dirty="0" smtClean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McHenry.</a:t>
            </a:r>
            <a:endParaRPr lang="en-GB" altLang="en-US" sz="4800" dirty="0">
              <a:solidFill>
                <a:srgbClr val="0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1438" y="63500"/>
            <a:ext cx="9667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Snap ITC" pitchFamily="82" charset="0"/>
              <a:buNone/>
            </a:pPr>
            <a:r>
              <a:rPr lang="en-GB" altLang="en-US" sz="4400">
                <a:solidFill>
                  <a:srgbClr val="FF0000"/>
                </a:solidFill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*5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71575"/>
            <a:ext cx="36290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5200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57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6035675"/>
            <a:ext cx="914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Tx/>
              <a:buFont typeface="Showcard Gothic" pitchFamily="82" charset="0"/>
              <a:buNone/>
            </a:pPr>
            <a:r>
              <a:rPr lang="en-GB" altLang="en-US" sz="3600">
                <a:solidFill>
                  <a:srgbClr val="FFFFFF"/>
                </a:solidFill>
                <a:latin typeface="Showcard Gothic" pitchFamily="82" charset="0"/>
                <a:ea typeface="Arial Unicode MS" pitchFamily="34" charset="-128"/>
                <a:cs typeface="Arial Unicode MS" pitchFamily="34" charset="-128"/>
              </a:rPr>
              <a:t>AMERICAN FLAG AT FORT Mc HENRY  </a:t>
            </a:r>
          </a:p>
        </p:txBody>
      </p:sp>
    </p:spTree>
    <p:extLst>
      <p:ext uri="{BB962C8B-B14F-4D97-AF65-F5344CB8AC3E}">
        <p14:creationId xmlns:p14="http://schemas.microsoft.com/office/powerpoint/2010/main" xmlns="" val="3826083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1"/>
            <a:ext cx="73152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u="sng" dirty="0" smtClean="0">
                <a:latin typeface="Arial Black" panose="020B0A04020102020204" pitchFamily="34" charset="0"/>
              </a:rPr>
              <a:t>Other Battles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96000"/>
          </a:xfrm>
        </p:spPr>
        <p:txBody>
          <a:bodyPr>
            <a:noAutofit/>
          </a:bodyPr>
          <a:lstStyle/>
          <a:p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Battle of Lake Champlain (US)-</a:t>
            </a:r>
            <a:r>
              <a:rPr lang="en-US" altLang="en-US" sz="26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Cut </a:t>
            </a:r>
            <a:r>
              <a:rPr lang="en-US" altLang="en-US" sz="2600" dirty="0">
                <a:solidFill>
                  <a:schemeClr val="tx2"/>
                </a:solidFill>
                <a:latin typeface="Arial Black" panose="020B0A04020102020204" pitchFamily="34" charset="0"/>
              </a:rPr>
              <a:t>off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New England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None/>
            </a:pPr>
            <a:endParaRPr lang="en-US" altLang="en-US" sz="2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Battle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of New Orleans-Block off mouth of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Mississippi River.</a:t>
            </a:r>
          </a:p>
          <a:p>
            <a:pPr eaLnBrk="1" hangingPunct="1">
              <a:buNone/>
            </a:pPr>
            <a:endParaRPr lang="en-US" altLang="en-US" sz="2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Ships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carrying 7,500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British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approached New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Orleans.</a:t>
            </a:r>
          </a:p>
          <a:p>
            <a:pPr eaLnBrk="1" hangingPunct="1">
              <a:buNone/>
            </a:pPr>
            <a:endParaRPr lang="en-US" altLang="en-US" sz="2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71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casualties for US, 2,000 for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British.</a:t>
            </a:r>
          </a:p>
          <a:p>
            <a:pPr eaLnBrk="1" hangingPunct="1">
              <a:buNone/>
            </a:pPr>
            <a:endParaRPr lang="en-US" altLang="en-US" sz="2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Jackson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was a </a:t>
            </a:r>
            <a:r>
              <a:rPr lang="en-US" altLang="en-US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hero and became a household name.</a:t>
            </a:r>
            <a:endParaRPr lang="en-US" altLang="en-US" sz="2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8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18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4925" y="363538"/>
            <a:ext cx="683101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howcard Gothic" pitchFamily="82" charset="0"/>
              <a:buNone/>
            </a:pPr>
            <a:r>
              <a:rPr lang="en-GB" altLang="en-US" sz="4000">
                <a:solidFill>
                  <a:srgbClr val="000000"/>
                </a:solidFill>
                <a:latin typeface="Showcard Gothic" pitchFamily="82" charset="0"/>
                <a:ea typeface="Arial Unicode MS" pitchFamily="34" charset="-128"/>
                <a:cs typeface="Arial Unicode MS" pitchFamily="34" charset="-128"/>
              </a:rPr>
              <a:t>BATTLE OF NEW ORLEANS</a:t>
            </a:r>
          </a:p>
        </p:txBody>
      </p:sp>
    </p:spTree>
    <p:extLst>
      <p:ext uri="{BB962C8B-B14F-4D97-AF65-F5344CB8AC3E}">
        <p14:creationId xmlns:p14="http://schemas.microsoft.com/office/powerpoint/2010/main" xmlns="" val="314915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75" y="0"/>
            <a:ext cx="9909175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Oval 2"/>
          <p:cNvSpPr>
            <a:spLocks noChangeArrowheads="1"/>
          </p:cNvSpPr>
          <p:nvPr/>
        </p:nvSpPr>
        <p:spPr bwMode="auto">
          <a:xfrm>
            <a:off x="76200" y="76200"/>
            <a:ext cx="990600" cy="762000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0000"/>
            </a:solidFill>
            <a:miter lim="800000"/>
            <a:headEnd/>
            <a:tailEnd/>
          </a:ln>
          <a:effectLst>
            <a:outerShdw dist="152735" dir="2700000" algn="ctr" rotWithShape="0">
              <a:srgbClr val="FF000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5725" y="992188"/>
            <a:ext cx="8915400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 Black" pitchFamily="34" charset="0"/>
              <a:buNone/>
            </a:pPr>
            <a:r>
              <a:rPr lang="en-GB" altLang="en-US" sz="48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TREATY OF GHENT ended the War of </a:t>
            </a:r>
            <a:r>
              <a:rPr lang="en-GB" altLang="en-US" sz="4800" dirty="0" smtClean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1812.</a:t>
            </a:r>
            <a:endParaRPr lang="en-GB" altLang="en-US" sz="4800" dirty="0">
              <a:solidFill>
                <a:srgbClr val="0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 Black" pitchFamily="34" charset="0"/>
              <a:buNone/>
            </a:pPr>
            <a:endParaRPr lang="en-GB" altLang="en-US" sz="4800" dirty="0">
              <a:solidFill>
                <a:srgbClr val="0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 Black" pitchFamily="34" charset="0"/>
              <a:buNone/>
            </a:pPr>
            <a:r>
              <a:rPr lang="en-GB" altLang="en-US" sz="48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Basically there was no clear winner and many trade disputes were still </a:t>
            </a:r>
            <a:r>
              <a:rPr lang="en-GB" altLang="en-US" sz="4800" dirty="0" smtClean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unsettled.</a:t>
            </a:r>
            <a:endParaRPr lang="en-GB" altLang="en-US" sz="4800" dirty="0">
              <a:solidFill>
                <a:srgbClr val="0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30175" y="63500"/>
            <a:ext cx="936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Snap ITC" pitchFamily="82" charset="0"/>
              <a:buNone/>
            </a:pPr>
            <a:r>
              <a:rPr lang="en-GB" altLang="en-US" sz="4400">
                <a:solidFill>
                  <a:srgbClr val="FF0000"/>
                </a:solidFill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*7</a:t>
            </a:r>
          </a:p>
        </p:txBody>
      </p:sp>
    </p:spTree>
    <p:extLst>
      <p:ext uri="{BB962C8B-B14F-4D97-AF65-F5344CB8AC3E}">
        <p14:creationId xmlns:p14="http://schemas.microsoft.com/office/powerpoint/2010/main" xmlns="" val="866754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9144000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4925" y="271463"/>
            <a:ext cx="59134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Showcard Gothic" pitchFamily="82" charset="0"/>
              <a:buNone/>
            </a:pPr>
            <a:r>
              <a:rPr lang="en-GB" altLang="en-US" sz="2800">
                <a:solidFill>
                  <a:srgbClr val="FFFFFF"/>
                </a:solidFill>
                <a:latin typeface="Showcard Gothic" pitchFamily="82" charset="0"/>
                <a:ea typeface="Arial Unicode MS" pitchFamily="34" charset="-128"/>
                <a:cs typeface="Arial Unicode MS" pitchFamily="34" charset="-128"/>
              </a:rPr>
              <a:t>SIGNING THE TREATY OF GHENT</a:t>
            </a:r>
          </a:p>
        </p:txBody>
      </p:sp>
    </p:spTree>
    <p:extLst>
      <p:ext uri="{BB962C8B-B14F-4D97-AF65-F5344CB8AC3E}">
        <p14:creationId xmlns:p14="http://schemas.microsoft.com/office/powerpoint/2010/main" xmlns="" val="3013807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44131878"/>
              </p:ext>
            </p:extLst>
          </p:nvPr>
        </p:nvGraphicFramePr>
        <p:xfrm>
          <a:off x="762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383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C13FD-2619-436F-A547-A88F3730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89C13FD-2619-436F-A547-A88F3730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89C13FD-2619-436F-A547-A88F3730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2EBC5B-1D52-4EA8-97DE-57734280F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92EBC5B-1D52-4EA8-97DE-57734280F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92EBC5B-1D52-4EA8-97DE-57734280F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84E82-EFB1-44E5-B1B2-EE50798F0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7084E82-EFB1-44E5-B1B2-EE50798F0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7084E82-EFB1-44E5-B1B2-EE50798F0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FA134-B3AF-4E09-A706-F90F57BF0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36FA134-B3AF-4E09-A706-F90F57BF0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36FA134-B3AF-4E09-A706-F90F57BF0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662065" y="457200"/>
            <a:ext cx="5410200" cy="14478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4400" u="sng" dirty="0" smtClean="0"/>
              <a:t>Causes of the War of 1812</a:t>
            </a:r>
            <a:endParaRPr lang="en-US" sz="4400" u="sng" dirty="0" smtClean="0"/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447800" y="1905000"/>
            <a:ext cx="1143000" cy="16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3" idx="2"/>
          </p:cNvCxnSpPr>
          <p:nvPr/>
        </p:nvCxnSpPr>
        <p:spPr bwMode="auto">
          <a:xfrm>
            <a:off x="4367165" y="1905000"/>
            <a:ext cx="17918" cy="16001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400800" y="1905000"/>
            <a:ext cx="914400" cy="16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76200" y="3505199"/>
            <a:ext cx="2362200" cy="22098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2600" dirty="0" smtClean="0"/>
              <a:t>Impressment of US sailors.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200400" y="3505200"/>
            <a:ext cx="2590800" cy="22098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400" b="1" dirty="0" smtClean="0"/>
              <a:t>Interference with American Shipping. (British Blockade of American Ships)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53200" y="3505198"/>
            <a:ext cx="2514600" cy="220980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dirty="0" smtClean="0"/>
              <a:t>British support of Native American resistance. (Supplied them with weapons).  </a:t>
            </a:r>
          </a:p>
        </p:txBody>
      </p:sp>
    </p:spTree>
    <p:extLst>
      <p:ext uri="{BB962C8B-B14F-4D97-AF65-F5344CB8AC3E}">
        <p14:creationId xmlns:p14="http://schemas.microsoft.com/office/powerpoint/2010/main" xmlns="" val="27595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Warhawks</a:t>
            </a:r>
            <a:endParaRPr lang="en-US" altLang="en-US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Tecumseh’s welcome in Canada outraged Americans.</a:t>
            </a:r>
          </a:p>
          <a:p>
            <a:endParaRPr lang="en-US" altLang="en-US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en-US" altLang="en-US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Leaders in America such as Henry Clay and John Calhoun called for </a:t>
            </a:r>
            <a:r>
              <a:rPr lang="en-US" altLang="en-US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war </a:t>
            </a:r>
            <a:r>
              <a:rPr lang="en-US" altLang="en-US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against Britain.    </a:t>
            </a:r>
          </a:p>
        </p:txBody>
      </p:sp>
    </p:spTree>
    <p:extLst>
      <p:ext uri="{BB962C8B-B14F-4D97-AF65-F5344CB8AC3E}">
        <p14:creationId xmlns:p14="http://schemas.microsoft.com/office/powerpoint/2010/main" xmlns="" val="8742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24143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latin typeface="Arial Black" panose="020B0A04020102020204" pitchFamily="34" charset="0"/>
              </a:rPr>
              <a:t>Phases of the War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353952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1</a:t>
            </a:r>
            <a:r>
              <a:rPr lang="en-US" altLang="en-US" sz="3600" b="1" baseline="30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st</a:t>
            </a:r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phase:  1812-1814</a:t>
            </a:r>
          </a:p>
          <a:p>
            <a:pPr lvl="1" eaLnBrk="1" hangingPunct="1"/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Britain was focused on their war with France (Napoleonic Wars).</a:t>
            </a:r>
            <a:endParaRPr lang="en-US" altLang="en-US" sz="36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lvl="1" eaLnBrk="1" hangingPunct="1"/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Britain sent more blockades</a:t>
            </a:r>
          </a:p>
          <a:p>
            <a:pPr marL="109728" indent="0" eaLnBrk="1" hangingPunct="1">
              <a:buNone/>
            </a:pPr>
            <a:endParaRPr lang="en-US" altLang="en-US" sz="36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109728" indent="0" eaLnBrk="1" hangingPunct="1">
              <a:buNone/>
            </a:pPr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</a:t>
            </a:r>
            <a:r>
              <a:rPr lang="en-US" altLang="en-US" sz="3600" b="1" baseline="30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nd</a:t>
            </a:r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phase</a:t>
            </a:r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: 1814</a:t>
            </a:r>
            <a:endParaRPr lang="en-US" altLang="en-US" sz="36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lvl="1" eaLnBrk="1" hangingPunct="1"/>
            <a:r>
              <a:rPr lang="en-US" altLang="en-US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Britain concentrated on the war with America.</a:t>
            </a:r>
          </a:p>
        </p:txBody>
      </p:sp>
    </p:spTree>
    <p:extLst>
      <p:ext uri="{BB962C8B-B14F-4D97-AF65-F5344CB8AC3E}">
        <p14:creationId xmlns:p14="http://schemas.microsoft.com/office/powerpoint/2010/main" xmlns="" val="27181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latin typeface="Arial Black" panose="020B0A04020102020204" pitchFamily="34" charset="0"/>
              </a:rPr>
              <a:t>The War Begins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648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Britain did not want a war with the US</a:t>
            </a:r>
          </a:p>
          <a:p>
            <a:pPr eaLnBrk="1" hangingPunct="1"/>
            <a:endParaRPr lang="en-US" altLang="en-US" sz="32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To avoid war, Britain cancelled the blockade of American ships.</a:t>
            </a:r>
          </a:p>
          <a:p>
            <a:pPr eaLnBrk="1" hangingPunct="1"/>
            <a:endParaRPr lang="en-US" altLang="en-US" sz="32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The word of the cancellation did not reach America until after we declared war.  </a:t>
            </a:r>
          </a:p>
        </p:txBody>
      </p:sp>
    </p:spTree>
    <p:extLst>
      <p:ext uri="{BB962C8B-B14F-4D97-AF65-F5344CB8AC3E}">
        <p14:creationId xmlns:p14="http://schemas.microsoft.com/office/powerpoint/2010/main" xmlns="" val="25230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latin typeface="Arial Black" panose="020B0A04020102020204" pitchFamily="34" charset="0"/>
              </a:rPr>
              <a:t>British Blockade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22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1676400" y="1219200"/>
            <a:ext cx="7375525" cy="5621338"/>
            <a:chOff x="-3" y="-3"/>
            <a:chExt cx="5644" cy="4451"/>
          </a:xfrm>
        </p:grpSpPr>
        <p:grpSp>
          <p:nvGrpSpPr>
            <p:cNvPr id="8198" name="Group 7"/>
            <p:cNvGrpSpPr>
              <a:grpSpLocks/>
            </p:cNvGrpSpPr>
            <p:nvPr/>
          </p:nvGrpSpPr>
          <p:grpSpPr bwMode="auto">
            <a:xfrm>
              <a:off x="0" y="0"/>
              <a:ext cx="5638" cy="4445"/>
              <a:chOff x="0" y="0"/>
              <a:chExt cx="5638" cy="4445"/>
            </a:xfrm>
          </p:grpSpPr>
          <p:sp>
            <p:nvSpPr>
              <p:cNvPr id="8200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38" cy="4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CCFF33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CC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Times New Roman" pitchFamily="18" charset="0"/>
                  </a:rPr>
                  <a:t>  </a:t>
                </a:r>
                <a:r>
                  <a:rPr lang="en-US" altLang="en-US" sz="45700" dirty="0">
                    <a:latin typeface="Times New Roman" pitchFamily="18" charset="0"/>
                  </a:rPr>
                  <a:t> </a:t>
                </a:r>
                <a:r>
                  <a:rPr lang="en-US" altLang="en-US" sz="2400" dirty="0">
                    <a:latin typeface="Times New Roman" pitchFamily="18" charset="0"/>
                  </a:rPr>
                  <a:t>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  <p:sp>
            <p:nvSpPr>
              <p:cNvPr id="820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38" cy="444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rgbClr val="CCFF33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99CC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-3" y="-3"/>
              <a:ext cx="5644" cy="4451"/>
            </a:xfrm>
            <a:prstGeom prst="rect">
              <a:avLst/>
            </a:prstGeom>
            <a:noFill/>
            <a:ln w="9525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CCFF33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CC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pic>
        <p:nvPicPr>
          <p:cNvPr id="8197" name="Picture 5" descr="http://www.ferris.edu/htmls/academics/syllabi/mehlerbarry/maps/nashv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7391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74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844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Arial Black" panose="020B0A04020102020204" pitchFamily="34" charset="0"/>
              </a:rPr>
              <a:t>The First Phase of the War.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4027487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Conflict on Lake Erie</a:t>
            </a:r>
          </a:p>
          <a:p>
            <a:pPr lvl="1" eaLnBrk="1" hangingPunct="1"/>
            <a:r>
              <a:rPr lang="en-US" altLang="en-US" sz="3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Navy was attacked by British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30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Oliver Hazard Perry</a:t>
            </a:r>
          </a:p>
          <a:p>
            <a:pPr lvl="1" eaLnBrk="1" hangingPunct="1"/>
            <a:r>
              <a:rPr lang="en-US" altLang="en-US" sz="3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Defended fleet</a:t>
            </a:r>
          </a:p>
          <a:p>
            <a:pPr lvl="1" eaLnBrk="1" hangingPunct="1"/>
            <a:r>
              <a:rPr lang="en-US" altLang="en-US" sz="3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“Don’t give up the ship”</a:t>
            </a:r>
          </a:p>
        </p:txBody>
      </p:sp>
      <p:pic>
        <p:nvPicPr>
          <p:cNvPr id="9220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19600" y="1981200"/>
            <a:ext cx="4343400" cy="3733800"/>
          </a:xfrm>
          <a:noFill/>
        </p:spPr>
      </p:pic>
    </p:spTree>
    <p:extLst>
      <p:ext uri="{BB962C8B-B14F-4D97-AF65-F5344CB8AC3E}">
        <p14:creationId xmlns:p14="http://schemas.microsoft.com/office/powerpoint/2010/main" xmlns="" val="28764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Arial Black" panose="020B0A04020102020204" pitchFamily="34" charset="0"/>
              </a:rPr>
              <a:t>Battle of Thames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495800" cy="5638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-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British retreated into Canada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-General Harrison pursued and defeated the British navy.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-Victory put an end to the British threat in the 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Northwest</a:t>
            </a: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-Tecumseh was killed fighting for the British.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4067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85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Oval 2"/>
          <p:cNvSpPr>
            <a:spLocks noChangeArrowheads="1"/>
          </p:cNvSpPr>
          <p:nvPr/>
        </p:nvSpPr>
        <p:spPr bwMode="auto">
          <a:xfrm>
            <a:off x="2895600" y="2965450"/>
            <a:ext cx="1630363" cy="1066800"/>
          </a:xfrm>
          <a:prstGeom prst="ellips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704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400</Words>
  <Application>Microsoft Office PowerPoint</Application>
  <PresentationFormat>On-screen Show (4:3)</PresentationFormat>
  <Paragraphs>73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Perspective</vt:lpstr>
      <vt:lpstr>Artsy</vt:lpstr>
      <vt:lpstr>Slide 1</vt:lpstr>
      <vt:lpstr>Slide 2</vt:lpstr>
      <vt:lpstr>Warhawks</vt:lpstr>
      <vt:lpstr>Phases of the War</vt:lpstr>
      <vt:lpstr>The War Begins</vt:lpstr>
      <vt:lpstr>British Blockade</vt:lpstr>
      <vt:lpstr>The First Phase of the War.</vt:lpstr>
      <vt:lpstr>Battle of Thames</vt:lpstr>
      <vt:lpstr>Slide 9</vt:lpstr>
      <vt:lpstr>The Second Phase of the War</vt:lpstr>
      <vt:lpstr>Slide 11</vt:lpstr>
      <vt:lpstr>Slide 12</vt:lpstr>
      <vt:lpstr>Other Battles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wood1c</cp:lastModifiedBy>
  <cp:revision>11</cp:revision>
  <dcterms:created xsi:type="dcterms:W3CDTF">2013-10-20T22:25:59Z</dcterms:created>
  <dcterms:modified xsi:type="dcterms:W3CDTF">2013-10-21T13:17:23Z</dcterms:modified>
</cp:coreProperties>
</file>