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71" r:id="rId12"/>
    <p:sldId id="266" r:id="rId13"/>
    <p:sldId id="267" r:id="rId14"/>
    <p:sldId id="269" r:id="rId15"/>
    <p:sldId id="270" r:id="rId16"/>
    <p:sldId id="268"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1" d="100"/>
          <a:sy n="71" d="100"/>
        </p:scale>
        <p:origin x="-20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F63608-6DE6-8D4B-A1B0-55F9DBD34BFA}" type="datetimeFigureOut">
              <a:rPr lang="en-US" smtClean="0"/>
              <a:t>4/3/13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09C44-6505-934B-8229-EDC3C8BE9218}" type="slidenum">
              <a:rPr lang="en-US" smtClean="0"/>
              <a:t>‹#›</a:t>
            </a:fld>
            <a:endParaRPr lang="en-US"/>
          </a:p>
        </p:txBody>
      </p:sp>
    </p:spTree>
    <p:extLst>
      <p:ext uri="{BB962C8B-B14F-4D97-AF65-F5344CB8AC3E}">
        <p14:creationId xmlns:p14="http://schemas.microsoft.com/office/powerpoint/2010/main" val="218260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F63608-6DE6-8D4B-A1B0-55F9DBD34BFA}" type="datetimeFigureOut">
              <a:rPr lang="en-US" smtClean="0"/>
              <a:t>4/3/13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09C44-6505-934B-8229-EDC3C8BE9218}" type="slidenum">
              <a:rPr lang="en-US" smtClean="0"/>
              <a:t>‹#›</a:t>
            </a:fld>
            <a:endParaRPr lang="en-US"/>
          </a:p>
        </p:txBody>
      </p:sp>
    </p:spTree>
    <p:extLst>
      <p:ext uri="{BB962C8B-B14F-4D97-AF65-F5344CB8AC3E}">
        <p14:creationId xmlns:p14="http://schemas.microsoft.com/office/powerpoint/2010/main" val="3492989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F63608-6DE6-8D4B-A1B0-55F9DBD34BFA}" type="datetimeFigureOut">
              <a:rPr lang="en-US" smtClean="0"/>
              <a:t>4/3/13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09C44-6505-934B-8229-EDC3C8BE9218}" type="slidenum">
              <a:rPr lang="en-US" smtClean="0"/>
              <a:t>‹#›</a:t>
            </a:fld>
            <a:endParaRPr lang="en-US"/>
          </a:p>
        </p:txBody>
      </p:sp>
    </p:spTree>
    <p:extLst>
      <p:ext uri="{BB962C8B-B14F-4D97-AF65-F5344CB8AC3E}">
        <p14:creationId xmlns:p14="http://schemas.microsoft.com/office/powerpoint/2010/main" val="1764244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F63608-6DE6-8D4B-A1B0-55F9DBD34BFA}" type="datetimeFigureOut">
              <a:rPr lang="en-US" smtClean="0"/>
              <a:t>4/3/13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09C44-6505-934B-8229-EDC3C8BE9218}" type="slidenum">
              <a:rPr lang="en-US" smtClean="0"/>
              <a:t>‹#›</a:t>
            </a:fld>
            <a:endParaRPr lang="en-US"/>
          </a:p>
        </p:txBody>
      </p:sp>
    </p:spTree>
    <p:extLst>
      <p:ext uri="{BB962C8B-B14F-4D97-AF65-F5344CB8AC3E}">
        <p14:creationId xmlns:p14="http://schemas.microsoft.com/office/powerpoint/2010/main" val="3475103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F63608-6DE6-8D4B-A1B0-55F9DBD34BFA}" type="datetimeFigureOut">
              <a:rPr lang="en-US" smtClean="0"/>
              <a:t>4/3/13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09C44-6505-934B-8229-EDC3C8BE9218}" type="slidenum">
              <a:rPr lang="en-US" smtClean="0"/>
              <a:t>‹#›</a:t>
            </a:fld>
            <a:endParaRPr lang="en-US"/>
          </a:p>
        </p:txBody>
      </p:sp>
    </p:spTree>
    <p:extLst>
      <p:ext uri="{BB962C8B-B14F-4D97-AF65-F5344CB8AC3E}">
        <p14:creationId xmlns:p14="http://schemas.microsoft.com/office/powerpoint/2010/main" val="128236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F63608-6DE6-8D4B-A1B0-55F9DBD34BFA}" type="datetimeFigureOut">
              <a:rPr lang="en-US" smtClean="0"/>
              <a:t>4/3/13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09C44-6505-934B-8229-EDC3C8BE9218}" type="slidenum">
              <a:rPr lang="en-US" smtClean="0"/>
              <a:t>‹#›</a:t>
            </a:fld>
            <a:endParaRPr lang="en-US"/>
          </a:p>
        </p:txBody>
      </p:sp>
    </p:spTree>
    <p:extLst>
      <p:ext uri="{BB962C8B-B14F-4D97-AF65-F5344CB8AC3E}">
        <p14:creationId xmlns:p14="http://schemas.microsoft.com/office/powerpoint/2010/main" val="1786270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F63608-6DE6-8D4B-A1B0-55F9DBD34BFA}" type="datetimeFigureOut">
              <a:rPr lang="en-US" smtClean="0"/>
              <a:t>4/3/13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E09C44-6505-934B-8229-EDC3C8BE9218}" type="slidenum">
              <a:rPr lang="en-US" smtClean="0"/>
              <a:t>‹#›</a:t>
            </a:fld>
            <a:endParaRPr lang="en-US"/>
          </a:p>
        </p:txBody>
      </p:sp>
    </p:spTree>
    <p:extLst>
      <p:ext uri="{BB962C8B-B14F-4D97-AF65-F5344CB8AC3E}">
        <p14:creationId xmlns:p14="http://schemas.microsoft.com/office/powerpoint/2010/main" val="1108914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F63608-6DE6-8D4B-A1B0-55F9DBD34BFA}" type="datetimeFigureOut">
              <a:rPr lang="en-US" smtClean="0"/>
              <a:t>4/3/13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E09C44-6505-934B-8229-EDC3C8BE9218}" type="slidenum">
              <a:rPr lang="en-US" smtClean="0"/>
              <a:t>‹#›</a:t>
            </a:fld>
            <a:endParaRPr lang="en-US"/>
          </a:p>
        </p:txBody>
      </p:sp>
    </p:spTree>
    <p:extLst>
      <p:ext uri="{BB962C8B-B14F-4D97-AF65-F5344CB8AC3E}">
        <p14:creationId xmlns:p14="http://schemas.microsoft.com/office/powerpoint/2010/main" val="3263173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F63608-6DE6-8D4B-A1B0-55F9DBD34BFA}" type="datetimeFigureOut">
              <a:rPr lang="en-US" smtClean="0"/>
              <a:t>4/3/13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E09C44-6505-934B-8229-EDC3C8BE9218}" type="slidenum">
              <a:rPr lang="en-US" smtClean="0"/>
              <a:t>‹#›</a:t>
            </a:fld>
            <a:endParaRPr lang="en-US"/>
          </a:p>
        </p:txBody>
      </p:sp>
    </p:spTree>
    <p:extLst>
      <p:ext uri="{BB962C8B-B14F-4D97-AF65-F5344CB8AC3E}">
        <p14:creationId xmlns:p14="http://schemas.microsoft.com/office/powerpoint/2010/main" val="1493050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F63608-6DE6-8D4B-A1B0-55F9DBD34BFA}" type="datetimeFigureOut">
              <a:rPr lang="en-US" smtClean="0"/>
              <a:t>4/3/13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09C44-6505-934B-8229-EDC3C8BE9218}" type="slidenum">
              <a:rPr lang="en-US" smtClean="0"/>
              <a:t>‹#›</a:t>
            </a:fld>
            <a:endParaRPr lang="en-US"/>
          </a:p>
        </p:txBody>
      </p:sp>
    </p:spTree>
    <p:extLst>
      <p:ext uri="{BB962C8B-B14F-4D97-AF65-F5344CB8AC3E}">
        <p14:creationId xmlns:p14="http://schemas.microsoft.com/office/powerpoint/2010/main" val="794227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F63608-6DE6-8D4B-A1B0-55F9DBD34BFA}" type="datetimeFigureOut">
              <a:rPr lang="en-US" smtClean="0"/>
              <a:t>4/3/13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09C44-6505-934B-8229-EDC3C8BE9218}" type="slidenum">
              <a:rPr lang="en-US" smtClean="0"/>
              <a:t>‹#›</a:t>
            </a:fld>
            <a:endParaRPr lang="en-US"/>
          </a:p>
        </p:txBody>
      </p:sp>
    </p:spTree>
    <p:extLst>
      <p:ext uri="{BB962C8B-B14F-4D97-AF65-F5344CB8AC3E}">
        <p14:creationId xmlns:p14="http://schemas.microsoft.com/office/powerpoint/2010/main" val="37480248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63608-6DE6-8D4B-A1B0-55F9DBD34BFA}" type="datetimeFigureOut">
              <a:rPr lang="en-US" smtClean="0"/>
              <a:t>4/3/13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09C44-6505-934B-8229-EDC3C8BE9218}" type="slidenum">
              <a:rPr lang="en-US" smtClean="0"/>
              <a:t>‹#›</a:t>
            </a:fld>
            <a:endParaRPr lang="en-US"/>
          </a:p>
        </p:txBody>
      </p:sp>
    </p:spTree>
    <p:extLst>
      <p:ext uri="{BB962C8B-B14F-4D97-AF65-F5344CB8AC3E}">
        <p14:creationId xmlns:p14="http://schemas.microsoft.com/office/powerpoint/2010/main" val="315957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Posting To Your Civil War Blog</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71590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After typing, check your grammar, punctuation, and spelling. </a:t>
            </a:r>
            <a:endParaRPr lang="en-US" dirty="0"/>
          </a:p>
        </p:txBody>
      </p:sp>
      <p:pic>
        <p:nvPicPr>
          <p:cNvPr id="4" name="Content Placeholder 3" descr="Screen Shot 2013-04-03 at 2.39.59 PM.png"/>
          <p:cNvPicPr>
            <a:picLocks noGrp="1" noChangeAspect="1"/>
          </p:cNvPicPr>
          <p:nvPr>
            <p:ph idx="1"/>
          </p:nvPr>
        </p:nvPicPr>
        <p:blipFill>
          <a:blip r:embed="rId2">
            <a:extLst>
              <a:ext uri="{28A0092B-C50C-407E-A947-70E740481C1C}">
                <a14:useLocalDpi xmlns:a14="http://schemas.microsoft.com/office/drawing/2010/main" val="0"/>
              </a:ext>
            </a:extLst>
          </a:blip>
          <a:srcRect l="8246" r="8246"/>
          <a:stretch>
            <a:fillRect/>
          </a:stretch>
        </p:blipFill>
        <p:spPr/>
      </p:pic>
      <p:sp>
        <p:nvSpPr>
          <p:cNvPr id="5" name="Left Arrow 4"/>
          <p:cNvSpPr/>
          <p:nvPr/>
        </p:nvSpPr>
        <p:spPr>
          <a:xfrm rot="5400000">
            <a:off x="5273662" y="3533414"/>
            <a:ext cx="2196963" cy="653641"/>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Spell Check!</a:t>
            </a:r>
            <a:endParaRPr lang="en-US" dirty="0">
              <a:solidFill>
                <a:srgbClr val="000000"/>
              </a:solidFill>
            </a:endParaRPr>
          </a:p>
        </p:txBody>
      </p:sp>
    </p:spTree>
    <p:extLst>
      <p:ext uri="{BB962C8B-B14F-4D97-AF65-F5344CB8AC3E}">
        <p14:creationId xmlns:p14="http://schemas.microsoft.com/office/powerpoint/2010/main" val="4158444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 any additional components to your blog. </a:t>
            </a:r>
            <a:endParaRPr lang="en-US" dirty="0"/>
          </a:p>
        </p:txBody>
      </p:sp>
      <p:sp>
        <p:nvSpPr>
          <p:cNvPr id="7" name="Content Placeholder 6"/>
          <p:cNvSpPr>
            <a:spLocks noGrp="1"/>
          </p:cNvSpPr>
          <p:nvPr>
            <p:ph idx="1"/>
          </p:nvPr>
        </p:nvSpPr>
        <p:spPr>
          <a:xfrm>
            <a:off x="457200" y="1653865"/>
            <a:ext cx="8229600" cy="4525963"/>
          </a:xfrm>
        </p:spPr>
        <p:txBody>
          <a:bodyPr/>
          <a:lstStyle/>
          <a:p>
            <a:r>
              <a:rPr lang="en-US" dirty="0" smtClean="0"/>
              <a:t>Images &amp; Graphics</a:t>
            </a:r>
          </a:p>
          <a:p>
            <a:r>
              <a:rPr lang="en-US" dirty="0" smtClean="0"/>
              <a:t>Add links</a:t>
            </a:r>
          </a:p>
          <a:p>
            <a:r>
              <a:rPr lang="en-US" dirty="0" smtClean="0"/>
              <a:t>Change Fonts</a:t>
            </a:r>
          </a:p>
          <a:p>
            <a:r>
              <a:rPr lang="en-US" dirty="0" smtClean="0"/>
              <a:t>Add videos</a:t>
            </a:r>
          </a:p>
          <a:p>
            <a:r>
              <a:rPr lang="en-US" dirty="0" smtClean="0"/>
              <a:t>Bullet Points &amp; Lists</a:t>
            </a:r>
            <a:endParaRPr lang="en-US" dirty="0"/>
          </a:p>
        </p:txBody>
      </p:sp>
    </p:spTree>
    <p:extLst>
      <p:ext uri="{BB962C8B-B14F-4D97-AF65-F5344CB8AC3E}">
        <p14:creationId xmlns:p14="http://schemas.microsoft.com/office/powerpoint/2010/main" val="4088397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 add a photo or graphic.</a:t>
            </a:r>
            <a:endParaRPr lang="en-US" dirty="0"/>
          </a:p>
        </p:txBody>
      </p:sp>
      <p:sp>
        <p:nvSpPr>
          <p:cNvPr id="3" name="Content Placeholder 2"/>
          <p:cNvSpPr>
            <a:spLocks noGrp="1"/>
          </p:cNvSpPr>
          <p:nvPr>
            <p:ph idx="1"/>
          </p:nvPr>
        </p:nvSpPr>
        <p:spPr/>
        <p:txBody>
          <a:bodyPr>
            <a:normAutofit fontScale="62500" lnSpcReduction="20000"/>
          </a:bodyPr>
          <a:lstStyle/>
          <a:p>
            <a:r>
              <a:rPr lang="en-US" dirty="0"/>
              <a:t>You can add an image from your computer or the Web to your blog. Click the image icon in the Post Editor toolbar. A window appears prompting you to browse for an image file on your computer, or enter the URL </a:t>
            </a:r>
            <a:r>
              <a:rPr lang="en-US" dirty="0" smtClean="0"/>
              <a:t>(address) of </a:t>
            </a:r>
            <a:r>
              <a:rPr lang="en-US" dirty="0"/>
              <a:t>an image on the Web</a:t>
            </a:r>
            <a:r>
              <a:rPr lang="en-US" dirty="0" smtClean="0"/>
              <a:t>.</a:t>
            </a:r>
          </a:p>
          <a:p>
            <a:pPr marL="0" indent="0">
              <a:buNone/>
            </a:pPr>
            <a:endParaRPr lang="en-US" dirty="0"/>
          </a:p>
          <a:p>
            <a:pPr marL="0" indent="0">
              <a:buNone/>
            </a:pPr>
            <a:endParaRPr lang="en-US" dirty="0"/>
          </a:p>
          <a:p>
            <a:r>
              <a:rPr lang="en-US" dirty="0"/>
              <a:t>Once you've selected your image, you can then choose a layout to determine how your image will appear in your post:</a:t>
            </a:r>
          </a:p>
          <a:p>
            <a:pPr lvl="1"/>
            <a:r>
              <a:rPr lang="en-US" dirty="0"/>
              <a:t>The 'Left', 'Center', and 'Right' options allow you to customize the way your blog text will flow around your image.</a:t>
            </a:r>
          </a:p>
          <a:p>
            <a:pPr lvl="1"/>
            <a:r>
              <a:rPr lang="en-US" dirty="0"/>
              <a:t>The 'Image size' options will determine how large the image will appear within your post.</a:t>
            </a:r>
          </a:p>
          <a:p>
            <a:r>
              <a:rPr lang="en-US" dirty="0"/>
              <a:t>Click </a:t>
            </a:r>
            <a:r>
              <a:rPr lang="en-US" b="1" dirty="0"/>
              <a:t>UPLOAD IMAGES</a:t>
            </a:r>
            <a:r>
              <a:rPr lang="en-US" dirty="0"/>
              <a:t> to add your image, and then click </a:t>
            </a:r>
            <a:r>
              <a:rPr lang="en-US" b="1" dirty="0"/>
              <a:t>DONE</a:t>
            </a:r>
            <a:r>
              <a:rPr lang="en-US" dirty="0"/>
              <a:t> when the notification window appears telling you that 'Your image has been added.' Blogger will then return you to the post editor, where you'll see your image ready to be published to your blog.</a:t>
            </a:r>
          </a:p>
          <a:p>
            <a:endParaRPr lang="en-US" dirty="0"/>
          </a:p>
        </p:txBody>
      </p:sp>
      <p:grpSp>
        <p:nvGrpSpPr>
          <p:cNvPr id="7" name="Group 6"/>
          <p:cNvGrpSpPr/>
          <p:nvPr/>
        </p:nvGrpSpPr>
        <p:grpSpPr>
          <a:xfrm>
            <a:off x="0" y="2594205"/>
            <a:ext cx="9144000" cy="643233"/>
            <a:chOff x="0" y="2504765"/>
            <a:chExt cx="9144000" cy="643233"/>
          </a:xfrm>
        </p:grpSpPr>
        <p:pic>
          <p:nvPicPr>
            <p:cNvPr id="5" name="Picture 4" descr="Screen Shot 2013-04-03 at 2.45.5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04765"/>
              <a:ext cx="9144000" cy="643233"/>
            </a:xfrm>
            <a:prstGeom prst="rect">
              <a:avLst/>
            </a:prstGeom>
          </p:spPr>
        </p:pic>
        <p:sp>
          <p:nvSpPr>
            <p:cNvPr id="6" name="Left Arrow 5"/>
            <p:cNvSpPr/>
            <p:nvPr/>
          </p:nvSpPr>
          <p:spPr>
            <a:xfrm>
              <a:off x="6151362" y="2594205"/>
              <a:ext cx="2196963" cy="394705"/>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8985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 add your video…</a:t>
            </a:r>
            <a:endParaRPr lang="en-US" dirty="0"/>
          </a:p>
        </p:txBody>
      </p:sp>
      <p:sp>
        <p:nvSpPr>
          <p:cNvPr id="3" name="Content Placeholder 2"/>
          <p:cNvSpPr>
            <a:spLocks noGrp="1"/>
          </p:cNvSpPr>
          <p:nvPr>
            <p:ph idx="1"/>
          </p:nvPr>
        </p:nvSpPr>
        <p:spPr/>
        <p:txBody>
          <a:bodyPr>
            <a:normAutofit fontScale="55000" lnSpcReduction="20000"/>
          </a:bodyPr>
          <a:lstStyle/>
          <a:p>
            <a:r>
              <a:rPr lang="en-US" dirty="0"/>
              <a:t>To add a video to your blog post, click the film strip icon in the Post Editor toolbar above where you compose your blog text. A window appears prompting you to 'Add a video to your blog post</a:t>
            </a:r>
            <a:r>
              <a:rPr lang="en-US" dirty="0" smtClean="0"/>
              <a:t>.’</a:t>
            </a:r>
          </a:p>
          <a:p>
            <a:pPr marL="0" indent="0">
              <a:buNone/>
            </a:pPr>
            <a:endParaRPr lang="en-US" dirty="0"/>
          </a:p>
          <a:p>
            <a:endParaRPr lang="en-US" dirty="0" smtClean="0"/>
          </a:p>
          <a:p>
            <a:endParaRPr lang="en-US" dirty="0"/>
          </a:p>
          <a:p>
            <a:r>
              <a:rPr lang="en-US" dirty="0" smtClean="0"/>
              <a:t>Click </a:t>
            </a:r>
            <a:r>
              <a:rPr lang="en-US" b="1" dirty="0"/>
              <a:t>Browse</a:t>
            </a:r>
            <a:r>
              <a:rPr lang="en-US" dirty="0"/>
              <a:t> to select the video file from your computer that you'd like to upload. Note that Blogger accepts AVI, MPEG, QuickTime, Real and Windows Media files and that your video must be less than 100MB in size.</a:t>
            </a:r>
          </a:p>
          <a:p>
            <a:r>
              <a:rPr lang="en-US" dirty="0"/>
              <a:t>Before uploading your video, add a title in the 'Video Title' box and agree to the Terms and Conditions (you'll only have to do this the first time that you upload a video with Blogger). Then click </a:t>
            </a:r>
            <a:r>
              <a:rPr lang="en-US" b="1" dirty="0"/>
              <a:t>UPLOAD VIDEO</a:t>
            </a:r>
            <a:r>
              <a:rPr lang="en-US" dirty="0"/>
              <a:t>.</a:t>
            </a:r>
          </a:p>
          <a:p>
            <a:r>
              <a:rPr lang="en-US" dirty="0"/>
              <a:t>While your video uploads, you'll see a placeholder in the post editor showing where your video will appear. You'll also see a status message below the post editor letting you know that your upload is in progress. Depending on the size of your video, this usually takes about five minutes. When it is complete, your video will appear in the post editor.</a:t>
            </a:r>
          </a:p>
        </p:txBody>
      </p:sp>
      <p:grpSp>
        <p:nvGrpSpPr>
          <p:cNvPr id="7" name="Group 6"/>
          <p:cNvGrpSpPr/>
          <p:nvPr/>
        </p:nvGrpSpPr>
        <p:grpSpPr>
          <a:xfrm>
            <a:off x="0" y="2433204"/>
            <a:ext cx="9144000" cy="643233"/>
            <a:chOff x="0" y="2433204"/>
            <a:chExt cx="9144000" cy="643233"/>
          </a:xfrm>
        </p:grpSpPr>
        <p:pic>
          <p:nvPicPr>
            <p:cNvPr id="4" name="Picture 3" descr="Screen Shot 2013-04-03 at 2.45.5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33204"/>
              <a:ext cx="9144000" cy="643233"/>
            </a:xfrm>
            <a:prstGeom prst="rect">
              <a:avLst/>
            </a:prstGeom>
          </p:spPr>
        </p:pic>
        <p:sp>
          <p:nvSpPr>
            <p:cNvPr id="6" name="Left Arrow 5"/>
            <p:cNvSpPr/>
            <p:nvPr/>
          </p:nvSpPr>
          <p:spPr>
            <a:xfrm>
              <a:off x="6489837" y="2519547"/>
              <a:ext cx="2196963" cy="394705"/>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239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t>
            </a:r>
            <a:r>
              <a:rPr lang="en-US" dirty="0" smtClean="0"/>
              <a:t>review your post and make any necessary changes. </a:t>
            </a:r>
            <a:endParaRPr lang="en-US" dirty="0"/>
          </a:p>
        </p:txBody>
      </p:sp>
      <p:pic>
        <p:nvPicPr>
          <p:cNvPr id="4" name="Content Placeholder 3" descr="Screen Shot 2013-04-03 at 2.39.59 PM.png"/>
          <p:cNvPicPr>
            <a:picLocks noGrp="1" noChangeAspect="1"/>
          </p:cNvPicPr>
          <p:nvPr>
            <p:ph idx="1"/>
          </p:nvPr>
        </p:nvPicPr>
        <p:blipFill>
          <a:blip r:embed="rId2">
            <a:extLst>
              <a:ext uri="{28A0092B-C50C-407E-A947-70E740481C1C}">
                <a14:useLocalDpi xmlns:a14="http://schemas.microsoft.com/office/drawing/2010/main" val="0"/>
              </a:ext>
            </a:extLst>
          </a:blip>
          <a:srcRect l="8246" r="8246"/>
          <a:stretch>
            <a:fillRect/>
          </a:stretch>
        </p:blipFill>
        <p:spPr/>
      </p:pic>
      <p:sp>
        <p:nvSpPr>
          <p:cNvPr id="5" name="Left Arrow 4"/>
          <p:cNvSpPr/>
          <p:nvPr/>
        </p:nvSpPr>
        <p:spPr>
          <a:xfrm rot="5400000">
            <a:off x="7209574" y="3305113"/>
            <a:ext cx="2196963" cy="394705"/>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7135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After you have previewed and double checked your post, you may publish it. </a:t>
            </a:r>
            <a:endParaRPr lang="en-US" dirty="0"/>
          </a:p>
        </p:txBody>
      </p:sp>
      <p:pic>
        <p:nvPicPr>
          <p:cNvPr id="4" name="Content Placeholder 3" descr="Screen Shot 2013-04-03 at 2.39.59 PM.png"/>
          <p:cNvPicPr>
            <a:picLocks noGrp="1" noChangeAspect="1"/>
          </p:cNvPicPr>
          <p:nvPr>
            <p:ph idx="1"/>
          </p:nvPr>
        </p:nvPicPr>
        <p:blipFill>
          <a:blip r:embed="rId2">
            <a:extLst>
              <a:ext uri="{28A0092B-C50C-407E-A947-70E740481C1C}">
                <a14:useLocalDpi xmlns:a14="http://schemas.microsoft.com/office/drawing/2010/main" val="0"/>
              </a:ext>
            </a:extLst>
          </a:blip>
          <a:srcRect l="8246" r="8246"/>
          <a:stretch>
            <a:fillRect/>
          </a:stretch>
        </p:blipFill>
        <p:spPr/>
      </p:pic>
      <p:sp>
        <p:nvSpPr>
          <p:cNvPr id="5" name="Left Arrow 4"/>
          <p:cNvSpPr/>
          <p:nvPr/>
        </p:nvSpPr>
        <p:spPr>
          <a:xfrm rot="5400000">
            <a:off x="6029126" y="3376667"/>
            <a:ext cx="2196963" cy="394705"/>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9160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I’m doing a video?</a:t>
            </a:r>
            <a:endParaRPr lang="en-US" dirty="0"/>
          </a:p>
        </p:txBody>
      </p:sp>
      <p:sp>
        <p:nvSpPr>
          <p:cNvPr id="3" name="Content Placeholder 2"/>
          <p:cNvSpPr>
            <a:spLocks noGrp="1"/>
          </p:cNvSpPr>
          <p:nvPr>
            <p:ph idx="1"/>
          </p:nvPr>
        </p:nvSpPr>
        <p:spPr/>
        <p:txBody>
          <a:bodyPr/>
          <a:lstStyle/>
          <a:p>
            <a:r>
              <a:rPr lang="en-US" dirty="0" smtClean="0"/>
              <a:t>Give your blog post an appropriate title. </a:t>
            </a:r>
          </a:p>
          <a:p>
            <a:r>
              <a:rPr lang="en-US" dirty="0" smtClean="0"/>
              <a:t>Write a brief description (1-2 sentences) about your video. </a:t>
            </a:r>
          </a:p>
          <a:p>
            <a:r>
              <a:rPr lang="en-US" dirty="0" smtClean="0"/>
              <a:t>Upload your video using the provided directions. </a:t>
            </a:r>
            <a:endParaRPr lang="en-US" dirty="0"/>
          </a:p>
        </p:txBody>
      </p:sp>
    </p:spTree>
    <p:extLst>
      <p:ext uri="{BB962C8B-B14F-4D97-AF65-F5344CB8AC3E}">
        <p14:creationId xmlns:p14="http://schemas.microsoft.com/office/powerpoint/2010/main" val="356259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log into your SB Portal</a:t>
            </a:r>
            <a:br>
              <a:rPr lang="en-US" dirty="0" smtClean="0"/>
            </a:br>
            <a:r>
              <a:rPr lang="en-US" dirty="0" smtClean="0"/>
              <a:t> at </a:t>
            </a:r>
            <a:r>
              <a:rPr lang="en-US" dirty="0" err="1" smtClean="0"/>
              <a:t>www.sbportal.springbranchisd.com</a:t>
            </a:r>
            <a:endParaRPr lang="en-US" dirty="0"/>
          </a:p>
        </p:txBody>
      </p:sp>
      <p:pic>
        <p:nvPicPr>
          <p:cNvPr id="4" name="Content Placeholder 3" descr="Screen Shot 2013-04-03 at 1.44.45 PM.png"/>
          <p:cNvPicPr>
            <a:picLocks noGrp="1" noChangeAspect="1"/>
          </p:cNvPicPr>
          <p:nvPr>
            <p:ph idx="1"/>
          </p:nvPr>
        </p:nvPicPr>
        <p:blipFill>
          <a:blip r:embed="rId2">
            <a:extLst>
              <a:ext uri="{28A0092B-C50C-407E-A947-70E740481C1C}">
                <a14:useLocalDpi xmlns:a14="http://schemas.microsoft.com/office/drawing/2010/main" val="0"/>
              </a:ext>
            </a:extLst>
          </a:blip>
          <a:srcRect l="6472" r="6472"/>
          <a:stretch>
            <a:fillRect/>
          </a:stretch>
        </p:blipFill>
        <p:spPr/>
      </p:pic>
    </p:spTree>
    <p:extLst>
      <p:ext uri="{BB962C8B-B14F-4D97-AF65-F5344CB8AC3E}">
        <p14:creationId xmlns:p14="http://schemas.microsoft.com/office/powerpoint/2010/main" val="3910214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Once you are in your dashboard, go to your Google Documents</a:t>
            </a:r>
            <a:endParaRPr lang="en-US" dirty="0"/>
          </a:p>
        </p:txBody>
      </p:sp>
      <p:pic>
        <p:nvPicPr>
          <p:cNvPr id="4" name="Content Placeholder 3" descr="Screen Shot 2013-04-03 at 1.48.07 PM.png"/>
          <p:cNvPicPr>
            <a:picLocks noGrp="1" noChangeAspect="1"/>
          </p:cNvPicPr>
          <p:nvPr>
            <p:ph idx="1"/>
          </p:nvPr>
        </p:nvPicPr>
        <p:blipFill>
          <a:blip r:embed="rId2">
            <a:extLst>
              <a:ext uri="{28A0092B-C50C-407E-A947-70E740481C1C}">
                <a14:useLocalDpi xmlns:a14="http://schemas.microsoft.com/office/drawing/2010/main" val="0"/>
              </a:ext>
            </a:extLst>
          </a:blip>
          <a:srcRect l="1654" r="1654"/>
          <a:stretch>
            <a:fillRect/>
          </a:stretch>
        </p:blipFill>
        <p:spPr/>
      </p:pic>
      <p:sp>
        <p:nvSpPr>
          <p:cNvPr id="5" name="Left Arrow 4"/>
          <p:cNvSpPr/>
          <p:nvPr/>
        </p:nvSpPr>
        <p:spPr>
          <a:xfrm>
            <a:off x="1235792" y="3054674"/>
            <a:ext cx="2196963" cy="394705"/>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111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will bring up your Google Drive. </a:t>
            </a:r>
            <a:endParaRPr lang="en-US" dirty="0"/>
          </a:p>
        </p:txBody>
      </p:sp>
      <p:pic>
        <p:nvPicPr>
          <p:cNvPr id="4" name="Content Placeholder 3" descr="Screen Shot 2013-04-03 at 1.48.25 PM.png"/>
          <p:cNvPicPr>
            <a:picLocks noGrp="1" noChangeAspect="1"/>
          </p:cNvPicPr>
          <p:nvPr>
            <p:ph idx="1"/>
          </p:nvPr>
        </p:nvPicPr>
        <p:blipFill>
          <a:blip r:embed="rId2">
            <a:extLst>
              <a:ext uri="{28A0092B-C50C-407E-A947-70E740481C1C}">
                <a14:useLocalDpi xmlns:a14="http://schemas.microsoft.com/office/drawing/2010/main" val="0"/>
              </a:ext>
            </a:extLst>
          </a:blip>
          <a:srcRect l="1944" r="1944"/>
          <a:stretch>
            <a:fillRect/>
          </a:stretch>
        </p:blipFill>
        <p:spPr/>
      </p:pic>
    </p:spTree>
    <p:extLst>
      <p:ext uri="{BB962C8B-B14F-4D97-AF65-F5344CB8AC3E}">
        <p14:creationId xmlns:p14="http://schemas.microsoft.com/office/powerpoint/2010/main" val="1310383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your Google Drive, go to the drop down menu and select ‘Blogger.’</a:t>
            </a:r>
            <a:endParaRPr lang="en-US" dirty="0"/>
          </a:p>
        </p:txBody>
      </p:sp>
      <p:pic>
        <p:nvPicPr>
          <p:cNvPr id="4" name="Content Placeholder 3" descr="Screen Shot 2013-04-03 at 1.50.12 PM.png"/>
          <p:cNvPicPr>
            <a:picLocks noGrp="1" noChangeAspect="1"/>
          </p:cNvPicPr>
          <p:nvPr>
            <p:ph idx="1"/>
          </p:nvPr>
        </p:nvPicPr>
        <p:blipFill>
          <a:blip r:embed="rId2">
            <a:extLst>
              <a:ext uri="{28A0092B-C50C-407E-A947-70E740481C1C}">
                <a14:useLocalDpi xmlns:a14="http://schemas.microsoft.com/office/drawing/2010/main" val="0"/>
              </a:ext>
            </a:extLst>
          </a:blip>
          <a:srcRect l="2832" r="2832"/>
          <a:stretch>
            <a:fillRect/>
          </a:stretch>
        </p:blipFill>
        <p:spPr/>
      </p:pic>
      <p:sp>
        <p:nvSpPr>
          <p:cNvPr id="5" name="Left Arrow 4"/>
          <p:cNvSpPr/>
          <p:nvPr/>
        </p:nvSpPr>
        <p:spPr>
          <a:xfrm>
            <a:off x="4857348" y="2462616"/>
            <a:ext cx="2196963" cy="394705"/>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1718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This will bring up your Blogger Dashboard. From there, you can create a new post using the orange pencil icon. </a:t>
            </a:r>
            <a:endParaRPr lang="en-US" dirty="0"/>
          </a:p>
        </p:txBody>
      </p:sp>
      <p:pic>
        <p:nvPicPr>
          <p:cNvPr id="10" name="Content Placeholder 9" descr="Screen Shot 2013-04-03 at 2.00.15 PM.png"/>
          <p:cNvPicPr>
            <a:picLocks noGrp="1" noChangeAspect="1"/>
          </p:cNvPicPr>
          <p:nvPr>
            <p:ph idx="1"/>
          </p:nvPr>
        </p:nvPicPr>
        <p:blipFill>
          <a:blip r:embed="rId2">
            <a:extLst>
              <a:ext uri="{28A0092B-C50C-407E-A947-70E740481C1C}">
                <a14:useLocalDpi xmlns:a14="http://schemas.microsoft.com/office/drawing/2010/main" val="0"/>
              </a:ext>
            </a:extLst>
          </a:blip>
          <a:srcRect l="423" r="423"/>
          <a:stretch>
            <a:fillRect/>
          </a:stretch>
        </p:blipFill>
        <p:spPr>
          <a:xfrm>
            <a:off x="457200" y="1725416"/>
            <a:ext cx="8229600" cy="4525963"/>
          </a:xfrm>
        </p:spPr>
      </p:pic>
      <p:sp>
        <p:nvSpPr>
          <p:cNvPr id="11" name="Left Arrow 10"/>
          <p:cNvSpPr/>
          <p:nvPr/>
        </p:nvSpPr>
        <p:spPr>
          <a:xfrm>
            <a:off x="5687588" y="4477239"/>
            <a:ext cx="2196963" cy="567318"/>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tx1"/>
                </a:solidFill>
              </a:rPr>
              <a:t>Choose the orange icon next to your Regiment Blog</a:t>
            </a:r>
            <a:endParaRPr lang="en-US" sz="900" dirty="0">
              <a:solidFill>
                <a:schemeClr val="tx1"/>
              </a:solidFill>
            </a:endParaRPr>
          </a:p>
        </p:txBody>
      </p:sp>
    </p:spTree>
    <p:extLst>
      <p:ext uri="{BB962C8B-B14F-4D97-AF65-F5344CB8AC3E}">
        <p14:creationId xmlns:p14="http://schemas.microsoft.com/office/powerpoint/2010/main" val="3799852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This will bring up your Post Editor page.</a:t>
            </a:r>
            <a:endParaRPr lang="en-US" sz="3600" dirty="0"/>
          </a:p>
        </p:txBody>
      </p:sp>
      <p:pic>
        <p:nvPicPr>
          <p:cNvPr id="11" name="Picture 10" descr="Screen Shot 2013-04-03 at 1.54.3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4541"/>
            <a:ext cx="9144000" cy="5087865"/>
          </a:xfrm>
          <a:prstGeom prst="rect">
            <a:avLst/>
          </a:prstGeom>
        </p:spPr>
      </p:pic>
    </p:spTree>
    <p:extLst>
      <p:ext uri="{BB962C8B-B14F-4D97-AF65-F5344CB8AC3E}">
        <p14:creationId xmlns:p14="http://schemas.microsoft.com/office/powerpoint/2010/main" val="169947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Give your post an appropriate title that matches the blog assignment. For example, ‘1861 Blog Post.</a:t>
            </a:r>
            <a:r>
              <a:rPr lang="en-US" dirty="0" smtClean="0"/>
              <a:t>’</a:t>
            </a:r>
            <a:endParaRPr lang="en-US" dirty="0"/>
          </a:p>
        </p:txBody>
      </p:sp>
      <p:pic>
        <p:nvPicPr>
          <p:cNvPr id="6" name="Content Placeholder 5" descr="Screen Shot 2013-04-03 at 2.13.26 PM.png"/>
          <p:cNvPicPr>
            <a:picLocks noGrp="1" noChangeAspect="1"/>
          </p:cNvPicPr>
          <p:nvPr>
            <p:ph idx="1"/>
          </p:nvPr>
        </p:nvPicPr>
        <p:blipFill>
          <a:blip r:embed="rId2">
            <a:extLst>
              <a:ext uri="{28A0092B-C50C-407E-A947-70E740481C1C}">
                <a14:useLocalDpi xmlns:a14="http://schemas.microsoft.com/office/drawing/2010/main" val="0"/>
              </a:ext>
            </a:extLst>
          </a:blip>
          <a:srcRect t="2707" b="2707"/>
          <a:stretch>
            <a:fillRect/>
          </a:stretch>
        </p:blipFill>
        <p:spPr/>
      </p:pic>
      <p:sp>
        <p:nvSpPr>
          <p:cNvPr id="7" name="Left Arrow 6"/>
          <p:cNvSpPr/>
          <p:nvPr/>
        </p:nvSpPr>
        <p:spPr>
          <a:xfrm>
            <a:off x="4115369" y="1874033"/>
            <a:ext cx="2196963" cy="394705"/>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8317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Write your blog post in the space provided. </a:t>
            </a:r>
            <a:endParaRPr lang="en-US" dirty="0"/>
          </a:p>
        </p:txBody>
      </p:sp>
      <p:pic>
        <p:nvPicPr>
          <p:cNvPr id="8" name="Content Placeholder 7" descr="Screen Shot 2013-04-03 at 2.39.59 PM.png"/>
          <p:cNvPicPr>
            <a:picLocks noGrp="1" noChangeAspect="1"/>
          </p:cNvPicPr>
          <p:nvPr>
            <p:ph idx="1"/>
          </p:nvPr>
        </p:nvPicPr>
        <p:blipFill>
          <a:blip r:embed="rId2">
            <a:extLst>
              <a:ext uri="{28A0092B-C50C-407E-A947-70E740481C1C}">
                <a14:useLocalDpi xmlns:a14="http://schemas.microsoft.com/office/drawing/2010/main" val="0"/>
              </a:ext>
            </a:extLst>
          </a:blip>
          <a:srcRect l="8246" r="8246"/>
          <a:stretch>
            <a:fillRect/>
          </a:stretch>
        </p:blipFill>
        <p:spPr/>
      </p:pic>
      <p:sp>
        <p:nvSpPr>
          <p:cNvPr id="10" name="Left Arrow 9"/>
          <p:cNvSpPr/>
          <p:nvPr/>
        </p:nvSpPr>
        <p:spPr>
          <a:xfrm>
            <a:off x="3954399" y="4181649"/>
            <a:ext cx="2196963" cy="394705"/>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7333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TotalTime>
  <Words>606</Words>
  <Application>Microsoft Macintosh PowerPoint</Application>
  <PresentationFormat>On-screen Show (4:3)</PresentationFormat>
  <Paragraphs>40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Posting To Your Civil War Blog</vt:lpstr>
      <vt:lpstr>First, log into your SB Portal  at www.sbportal.springbranchisd.com</vt:lpstr>
      <vt:lpstr>Once you are in your dashboard, go to your Google Documents</vt:lpstr>
      <vt:lpstr>This will bring up your Google Drive. </vt:lpstr>
      <vt:lpstr>From your Google Drive, go to the drop down menu and select ‘Blogger.’</vt:lpstr>
      <vt:lpstr>This will bring up your Blogger Dashboard. From there, you can create a new post using the orange pencil icon. </vt:lpstr>
      <vt:lpstr>This will bring up your Post Editor page.</vt:lpstr>
      <vt:lpstr>Give your post an appropriate title that matches the blog assignment. For example, ‘1861 Blog Post.’</vt:lpstr>
      <vt:lpstr>Write your blog post in the space provided. </vt:lpstr>
      <vt:lpstr>After typing, check your grammar, punctuation, and spelling. </vt:lpstr>
      <vt:lpstr>Add any additional components to your blog. </vt:lpstr>
      <vt:lpstr>To add a photo or graphic.</vt:lpstr>
      <vt:lpstr>To add your video…</vt:lpstr>
      <vt:lpstr>Preview your post and make any necessary changes. </vt:lpstr>
      <vt:lpstr>After you have previewed and double checked your post, you may publish it. </vt:lpstr>
      <vt:lpstr>What if I’m doing a video?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Posting To Your Blog</dc:title>
  <dc:creator>Ashley England</dc:creator>
  <cp:lastModifiedBy>Ashley England</cp:lastModifiedBy>
  <cp:revision>5</cp:revision>
  <dcterms:created xsi:type="dcterms:W3CDTF">2013-04-03T18:55:07Z</dcterms:created>
  <dcterms:modified xsi:type="dcterms:W3CDTF">2013-04-03T20:11:53Z</dcterms:modified>
</cp:coreProperties>
</file>