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7" r:id="rId6"/>
    <p:sldId id="256" r:id="rId7"/>
    <p:sldId id="257" r:id="rId8"/>
    <p:sldId id="258" r:id="rId9"/>
    <p:sldId id="259" r:id="rId10"/>
    <p:sldId id="260" r:id="rId11"/>
    <p:sldId id="261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9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05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355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094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649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346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152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467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275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61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913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949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0C81-C304-4CC6-981E-400D431B6D97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A661F-131C-4291-A633-576097BF5B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765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5651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/>
              <a:t>Horace Mann &amp; Education Reform</a:t>
            </a:r>
            <a:endParaRPr lang="en-US" sz="9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01750"/>
            <a:ext cx="3124200" cy="24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902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Feminization of Education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Women taught children in the home, so they were thought to be a natural fit.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Women could be paid 1/3 the salary of men to teach.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Women were a ready labor force that could be used to meet a growing need for teachers.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277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Unfinished Reform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African Americans were not allowed to go to school.  It was illegal to teach slaves to read and write in the south.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Universities and colleges generally did not accept women.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Mann saw that women and minorities were at a disadvantage in education and opened universities to educate them.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7596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Horace Mann Raft Writing Assignment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Your assignment</a:t>
            </a:r>
            <a:r>
              <a:rPr lang="en-US" sz="2400" b="1" dirty="0" smtClean="0"/>
              <a:t>: </a:t>
            </a:r>
            <a:r>
              <a:rPr lang="en-US" sz="2400" dirty="0" smtClean="0"/>
              <a:t>Write a thank you letter to Horace Mann for his contributions to education.  You must use the words secular, reform, normal schools, and common schools.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Role</a:t>
            </a:r>
            <a:r>
              <a:rPr lang="en-US" sz="2800" dirty="0" smtClean="0"/>
              <a:t>- A proud CSA student who loves education.</a:t>
            </a:r>
          </a:p>
          <a:p>
            <a:endParaRPr lang="en-US" sz="2800" dirty="0"/>
          </a:p>
          <a:p>
            <a:r>
              <a:rPr lang="en-US" sz="2800" b="1" u="sng" dirty="0" smtClean="0"/>
              <a:t>Audience</a:t>
            </a:r>
            <a:r>
              <a:rPr lang="en-US" sz="2800" dirty="0" smtClean="0"/>
              <a:t>- Horace “Father of Education” Mann.</a:t>
            </a:r>
          </a:p>
          <a:p>
            <a:endParaRPr lang="en-US" sz="2800" dirty="0"/>
          </a:p>
          <a:p>
            <a:r>
              <a:rPr lang="en-US" sz="2800" b="1" u="sng" dirty="0" smtClean="0"/>
              <a:t>Format</a:t>
            </a:r>
            <a:r>
              <a:rPr lang="en-US" sz="2800" dirty="0" smtClean="0"/>
              <a:t>- A letter, that is at least a half page with correct grammar and spelling.</a:t>
            </a:r>
          </a:p>
          <a:p>
            <a:endParaRPr lang="en-US" sz="2800" dirty="0"/>
          </a:p>
          <a:p>
            <a:r>
              <a:rPr lang="en-US" sz="2800" b="1" u="sng" dirty="0" smtClean="0"/>
              <a:t>Topic</a:t>
            </a:r>
            <a:r>
              <a:rPr lang="en-US" sz="2800" dirty="0" smtClean="0"/>
              <a:t>- Horace Mann’s contributions to education reform. Include reason why you’re thankful for your education.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8270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www.kshs.org/kansapedia/graphics/one_room_school_h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1000"/>
            <a:ext cx="8837136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octhebeach.com/museum/images/Museums-157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539" y="228600"/>
            <a:ext cx="8905061" cy="636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2.bp.blogspot.com/-nYBYnn3_OCo/T8NkyU3Da4I/AAAAAAAB5oE/BMLQ379Z7Lk/s400/Interior%2Bof%2Ba%2Bone%2Broom%2Bschool%2Bhouse%2Bin%2BOcta%252C%2BFayette%2BCounty%252C%2BOhio%252C%2Bca.%2B1909-1910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533400"/>
            <a:ext cx="8645233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687" t="7292" r="5469" b="6250"/>
          <a:stretch>
            <a:fillRect/>
          </a:stretch>
        </p:blipFill>
        <p:spPr bwMode="auto">
          <a:xfrm>
            <a:off x="228600" y="228600"/>
            <a:ext cx="8763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1772-Late 18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Century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School teachers were common men, like innkeepers, farmers, and surveyors with no real training.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Schools were one room with 60 or more students of all different ages.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Students attended only a few months around farming and work schedules.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Puritans established the first public schools funded by taxes.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6699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Horace Mann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Worked on a farm as a child and had a poor education.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Became a Secretary of the Mass. Board of Education.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Started the Common School Movement to educate all.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Developed Normal Schools (teachers training schools) to professionalize teaching.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Argued that women would be a good source of teaching.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0859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Commons Schools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First public schools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Taught basic literacy and arithmetic in addition to democratic citizenship.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Funded by taxes and fees.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Religion and social class did not matter, allowing education for all.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503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Normal Schools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Schools that trained teachers to teach and help provide a better education.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Helped ‘normalize’ or standardize teaching profession.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342900" indent="-342900">
              <a:buAutoNum type="arabicPeriod"/>
            </a:pPr>
            <a:r>
              <a:rPr lang="en-US" sz="3600" dirty="0" smtClean="0"/>
              <a:t>At the turn of the 20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century, normal schools were replaced by universities and colleges.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6385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390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1772-Late 18th Century</vt:lpstr>
      <vt:lpstr>Horace Mann</vt:lpstr>
      <vt:lpstr>Commons Schools</vt:lpstr>
      <vt:lpstr>Normal Schools</vt:lpstr>
      <vt:lpstr>Feminization of Education</vt:lpstr>
      <vt:lpstr>Unfinished Reform</vt:lpstr>
      <vt:lpstr>Horace Mann Raft Writing Assignment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1772-Late 18th Century</dc:title>
  <dc:creator>Sam</dc:creator>
  <cp:lastModifiedBy>wood1c</cp:lastModifiedBy>
  <cp:revision>8</cp:revision>
  <dcterms:created xsi:type="dcterms:W3CDTF">2014-02-11T04:23:00Z</dcterms:created>
  <dcterms:modified xsi:type="dcterms:W3CDTF">2014-02-11T19:16:20Z</dcterms:modified>
</cp:coreProperties>
</file>