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2" r:id="rId3"/>
    <p:sldId id="266" r:id="rId4"/>
    <p:sldId id="286" r:id="rId5"/>
    <p:sldId id="258" r:id="rId6"/>
    <p:sldId id="261" r:id="rId7"/>
    <p:sldId id="287" r:id="rId8"/>
    <p:sldId id="268" r:id="rId9"/>
    <p:sldId id="279" r:id="rId10"/>
    <p:sldId id="288" r:id="rId11"/>
    <p:sldId id="273" r:id="rId12"/>
    <p:sldId id="257" r:id="rId13"/>
    <p:sldId id="280" r:id="rId14"/>
    <p:sldId id="282" r:id="rId15"/>
    <p:sldId id="275" r:id="rId16"/>
    <p:sldId id="262" r:id="rId17"/>
    <p:sldId id="299" r:id="rId18"/>
    <p:sldId id="259" r:id="rId19"/>
    <p:sldId id="283" r:id="rId20"/>
    <p:sldId id="290" r:id="rId21"/>
    <p:sldId id="284" r:id="rId22"/>
    <p:sldId id="271" r:id="rId23"/>
    <p:sldId id="272" r:id="rId24"/>
    <p:sldId id="285" r:id="rId25"/>
    <p:sldId id="298" r:id="rId26"/>
    <p:sldId id="263" r:id="rId27"/>
    <p:sldId id="293" r:id="rId28"/>
    <p:sldId id="291" r:id="rId29"/>
    <p:sldId id="296" r:id="rId30"/>
    <p:sldId id="297" r:id="rId31"/>
    <p:sldId id="294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3" autoAdjust="0"/>
    <p:restoredTop sz="94660"/>
  </p:normalViewPr>
  <p:slideViewPr>
    <p:cSldViewPr snapToGrid="0">
      <p:cViewPr varScale="1">
        <p:scale>
          <a:sx n="70" d="100"/>
          <a:sy n="70" d="100"/>
        </p:scale>
        <p:origin x="4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REFORM </a:t>
            </a:r>
            <a:r>
              <a:rPr lang="en-US" dirty="0" smtClean="0"/>
              <a:t>REVIEW Connect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4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What occurred at the 1840 World Anti-Slavery Convention in London that led to the first women’s rights convention?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99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How did the Embargo Act &amp; eventual War of 1812 impact the Industrial Revolution?  </a:t>
            </a:r>
          </a:p>
        </p:txBody>
      </p:sp>
    </p:spTree>
    <p:extLst>
      <p:ext uri="{BB962C8B-B14F-4D97-AF65-F5344CB8AC3E}">
        <p14:creationId xmlns:p14="http://schemas.microsoft.com/office/powerpoint/2010/main" val="289641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is the term used to describe a fear of immigration that stems from the belief that immigrants will ruin U.S. culture?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9754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How did the SGA impact society in the long term? Fully explain your answer.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70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What was the major victory for the Temperance Movement? Major defeat?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84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How did the invention of the Cotton Gin impact slavery?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28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reasons were given to justify enslaving African-Americans?</a:t>
            </a:r>
          </a:p>
        </p:txBody>
      </p:sp>
    </p:spTree>
    <p:extLst>
      <p:ext uri="{BB962C8B-B14F-4D97-AF65-F5344CB8AC3E}">
        <p14:creationId xmlns:p14="http://schemas.microsoft.com/office/powerpoint/2010/main" val="90959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Why were normal schools created?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21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effect did the Industrial Revolution have on transportation in this country?</a:t>
            </a:r>
          </a:p>
        </p:txBody>
      </p:sp>
    </p:spTree>
    <p:extLst>
      <p:ext uri="{BB962C8B-B14F-4D97-AF65-F5344CB8AC3E}">
        <p14:creationId xmlns:p14="http://schemas.microsoft.com/office/powerpoint/2010/main" val="271582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myth regarding slavery did the South put forward?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4834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What was the final victory for the women’s suffrage movement?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69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What took place at the Seneca Falls Convention?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40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In what ways did the abolitionist movement get their message out?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73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Prior to the Industrial Revolution, how and by whom were most finished goods made?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11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Explain one reason that most factories were located in the New England.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97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Name this abolitionist: I was a former slave who escaped slavery and became a famous speaker, businessman, and author.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37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What were the characteristics of a common school?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35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In what ways were women treated like second-class citizens in the mid-1850s?</a:t>
            </a:r>
          </a:p>
        </p:txBody>
      </p:sp>
    </p:spTree>
    <p:extLst>
      <p:ext uri="{BB962C8B-B14F-4D97-AF65-F5344CB8AC3E}">
        <p14:creationId xmlns:p14="http://schemas.microsoft.com/office/powerpoint/2010/main" val="270860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How were the mentally ill treated prior to reform?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60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Describe the document ratified at the Seneca Falls Convention.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77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What is deinstitutionalization and how did it effect the mentally ill?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02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death of this major crop, ________, led to a mass migration from _______ to the United States.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0291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How did Horace Mann reform education?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27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Describe the </a:t>
            </a:r>
            <a:r>
              <a:rPr lang="en-US" sz="4000" dirty="0" smtClean="0"/>
              <a:t>goals and results of mental health reform by </a:t>
            </a:r>
            <a:r>
              <a:rPr lang="en-US" sz="4000" dirty="0" err="1" smtClean="0"/>
              <a:t>Doretha</a:t>
            </a:r>
            <a:r>
              <a:rPr lang="en-US" sz="4000" dirty="0" smtClean="0"/>
              <a:t> Dix ?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83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Name this abolitionist: I was raised on a South Carolina plantation and grew to believe that slavery was a sin that must eliminated.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85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455332"/>
            <a:ext cx="9601196" cy="331893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Explain the term interchangeable parts.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9418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was the goal of the Temperance Movement?</a:t>
            </a:r>
          </a:p>
        </p:txBody>
      </p:sp>
    </p:spTree>
    <p:extLst>
      <p:ext uri="{BB962C8B-B14F-4D97-AF65-F5344CB8AC3E}">
        <p14:creationId xmlns:p14="http://schemas.microsoft.com/office/powerpoint/2010/main" val="222930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Name this abolitionist: I was a Boston newspaperman who believed that the U.S. needed to change people’s hearts and minds regarding slaves, not just the laws.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9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effects did massive immigration have on the United States</a:t>
            </a:r>
            <a:r>
              <a:rPr lang="en-US" sz="4000" dirty="0" smtClean="0"/>
              <a:t>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8476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How did many SGA preachers, such as Charles Finney, get their message to the masses?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56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135</TotalTime>
  <Words>417</Words>
  <Application>Microsoft Office PowerPoint</Application>
  <PresentationFormat>Widescreen</PresentationFormat>
  <Paragraphs>31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Garamond</vt:lpstr>
      <vt:lpstr>Organic</vt:lpstr>
      <vt:lpstr>REFORM REVIEW Connect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Spring Branch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REFORM REVIEW</dc:title>
  <dc:creator>Wood-Sponsel, Catherine</dc:creator>
  <cp:lastModifiedBy>Nichols, Samuel</cp:lastModifiedBy>
  <cp:revision>16</cp:revision>
  <dcterms:created xsi:type="dcterms:W3CDTF">2014-02-11T20:07:26Z</dcterms:created>
  <dcterms:modified xsi:type="dcterms:W3CDTF">2014-02-12T16:05:07Z</dcterms:modified>
</cp:coreProperties>
</file>