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E60AC72-0D7E-4595-A7CD-0AEDDD8463FB}" type="datetimeFigureOut">
              <a:rPr lang="en-US"/>
              <a:pPr>
                <a:defRPr/>
              </a:pPr>
              <a:t>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AC55AF38-2ACE-4905-9425-6E18FF2AB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303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304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E8FAD2F-015F-454C-8C8A-59A0CFB24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983F2-E859-4E83-9B9B-CB9500E0D3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DAA36-792E-4807-9AF3-9921BB35F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17DE9-49B1-4860-B831-92366A7FF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FD62B-4D6D-4B5C-AE39-7969342C1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7CEAE-FAAC-4861-BB6F-5D29B6069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82996-191C-4FE9-9987-B1C5E4F18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39F13-7F61-483C-846C-55F80258A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4EE58-3888-4F84-BC3F-07E777FF9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8C980-1088-4F27-91E4-1B71F22D2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28499-A8FF-4344-9D23-657B57246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E8EF9-5956-47D3-AB4B-7DC8A233F3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DF455-9690-41A5-B62B-D8F82784E2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0243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4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5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6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7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8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9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50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51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52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53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54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55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56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57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58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59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60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61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62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63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64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65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66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67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68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69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0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1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2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3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4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5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6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7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8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9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0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1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54F71EF-B407-4C71-8E64-318E4CBEC6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com/imgres?imgurl=http://phsne.org/the_journal/waist%20corset%20500.jpg&amp;imgrefurl=http://phsne.org/the_journal/journal_archives.html&amp;h=500&amp;w=315&amp;sz=16&amp;tbnid=usREHb2mkJ0J:&amp;tbnh=127&amp;tbnw=80&amp;start=15&amp;prev=/images?q=corset&amp;hl=en&amp;lr=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jpeg"/><Relationship Id="rId4" Type="http://schemas.openxmlformats.org/officeDocument/2006/relationships/hyperlink" Target="http://images.google.com/imgres?imgurl=http://koukeisha.net/hosk-fanlisting/hoop_skirt.png&amp;imgrefurl=http://koukeisha.net/hosk-fanlisting/&amp;h=420&amp;w=438&amp;sz=28&amp;tbnid=WyJDVGsO6hAJ:&amp;tbnh=117&amp;tbnw=122&amp;start=58&amp;prev=/images?q=hoop+skirt&amp;start=40&amp;hl=en&amp;lr=&amp;sa=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google.com/imgres?imgurl=http://www.usd.edu/eric/graphics/brain.gif&amp;imgrefurl=http://www.usd.edu/eric/graphics/&amp;h=206&amp;w=319&amp;sz=48&amp;tbnid=MiquEXH_WWQJ:&amp;tbnh=72&amp;tbnw=111&amp;start=4&amp;prev=/images?q=brain++&amp;hl=en&amp;lr=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smtClean="0"/>
              <a:t>The Status of Women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smtClean="0"/>
              <a:t>1848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LEGAL STATUS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Could not own property or wages.</a:t>
            </a:r>
          </a:p>
          <a:p>
            <a:pPr eaLnBrk="1" hangingPunct="1">
              <a:defRPr/>
            </a:pPr>
            <a:r>
              <a:rPr lang="en-US" smtClean="0"/>
              <a:t>No legal guardianship of children</a:t>
            </a:r>
          </a:p>
          <a:p>
            <a:pPr eaLnBrk="1" hangingPunct="1">
              <a:defRPr/>
            </a:pPr>
            <a:r>
              <a:rPr lang="en-US" smtClean="0"/>
              <a:t>Unequal pay &amp; employment</a:t>
            </a:r>
          </a:p>
          <a:p>
            <a:pPr eaLnBrk="1" hangingPunct="1">
              <a:defRPr/>
            </a:pPr>
            <a:r>
              <a:rPr lang="en-US" smtClean="0"/>
              <a:t>Could not vote</a:t>
            </a:r>
          </a:p>
          <a:p>
            <a:pPr eaLnBrk="1" hangingPunct="1">
              <a:defRPr/>
            </a:pPr>
            <a:r>
              <a:rPr lang="en-US" smtClean="0"/>
              <a:t>Could not serve on juries or testify in court</a:t>
            </a:r>
          </a:p>
          <a:p>
            <a:pPr eaLnBrk="1" hangingPunct="1">
              <a:defRPr/>
            </a:pPr>
            <a:r>
              <a:rPr lang="en-US" smtClean="0"/>
              <a:t>Could not sue or be sued</a:t>
            </a:r>
          </a:p>
          <a:p>
            <a:pPr eaLnBrk="1" hangingPunct="1">
              <a:defRPr/>
            </a:pPr>
            <a:r>
              <a:rPr lang="en-US" smtClean="0"/>
              <a:t>Could not speak to groups in public.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752600"/>
            <a:ext cx="48768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Modest- Respectable women were covered head to toe. Layers of clothing could weigh 12-15 lbs. Corsets exerting 80 lbs. of pressure caused internal injuries.</a:t>
            </a:r>
          </a:p>
        </p:txBody>
      </p:sp>
      <p:pic>
        <p:nvPicPr>
          <p:cNvPr id="5124" name="Picture 5" descr="waist%2520corset%2520500">
            <a:hlinkClick r:id="rId2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943600" y="381000"/>
            <a:ext cx="1631950" cy="2590800"/>
          </a:xfrm>
        </p:spPr>
      </p:pic>
      <p:pic>
        <p:nvPicPr>
          <p:cNvPr id="5125" name="Picture 8" descr="hoop_skirt">
            <a:hlinkClick r:id="rId4"/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/>
          <a:srcRect/>
          <a:stretch>
            <a:fillRect/>
          </a:stretch>
        </p:blipFill>
        <p:spPr>
          <a:xfrm>
            <a:off x="5410200" y="3535363"/>
            <a:ext cx="2819400" cy="2709862"/>
          </a:xfrm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9600" y="430213"/>
            <a:ext cx="5257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DRESS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057400"/>
            <a:ext cx="50292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2700" dirty="0" smtClean="0"/>
              <a:t>Delicate- Women were believed to be very weak and sports were considered too dangerous for them. It was feared that exercise would </a:t>
            </a:r>
            <a:r>
              <a:rPr lang="en-US" sz="2700" dirty="0" err="1" smtClean="0"/>
              <a:t>masculinize</a:t>
            </a:r>
            <a:r>
              <a:rPr lang="en-US" sz="2700" dirty="0" smtClean="0"/>
              <a:t> women and give them “gymnasium face”. Most doctors recommended housework as the only safe exercise. </a:t>
            </a:r>
          </a:p>
        </p:txBody>
      </p:sp>
      <p:pic>
        <p:nvPicPr>
          <p:cNvPr id="6147" name="Picture 5" descr="Housework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600700" y="533400"/>
            <a:ext cx="2857500" cy="1714500"/>
          </a:xfrm>
          <a:noFill/>
        </p:spPr>
      </p:pic>
      <p:pic>
        <p:nvPicPr>
          <p:cNvPr id="6148" name="Picture 9" descr="womens martial arts photos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5975350" y="2667000"/>
            <a:ext cx="2254250" cy="3221038"/>
          </a:xfrm>
          <a:noFill/>
        </p:spPr>
      </p:pic>
      <p:sp>
        <p:nvSpPr>
          <p:cNvPr id="6149" name="Line 12"/>
          <p:cNvSpPr>
            <a:spLocks noChangeShapeType="1"/>
          </p:cNvSpPr>
          <p:nvPr/>
        </p:nvSpPr>
        <p:spPr bwMode="auto">
          <a:xfrm>
            <a:off x="5715000" y="2514600"/>
            <a:ext cx="2819400" cy="3657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" name="Line 13"/>
          <p:cNvSpPr>
            <a:spLocks noChangeShapeType="1"/>
          </p:cNvSpPr>
          <p:nvPr/>
        </p:nvSpPr>
        <p:spPr bwMode="auto">
          <a:xfrm flipV="1">
            <a:off x="5486400" y="2667000"/>
            <a:ext cx="3048000" cy="3429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81000" y="381000"/>
            <a:ext cx="5257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PHYSICAL EXPECTATIONS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6400"/>
            <a:ext cx="55626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College was not allowed and educated women learned to hide their intellect.</a:t>
            </a:r>
          </a:p>
          <a:p>
            <a:pPr eaLnBrk="1" hangingPunct="1">
              <a:defRPr/>
            </a:pPr>
            <a:r>
              <a:rPr lang="en-US" sz="2800" dirty="0" smtClean="0"/>
              <a:t>Women’s brains were considered small and inferior to men's. Doctors warned girls and women against difficult subjects for fear of brain fever.</a:t>
            </a:r>
          </a:p>
          <a:p>
            <a:pPr eaLnBrk="1" hangingPunct="1">
              <a:defRPr/>
            </a:pPr>
            <a:r>
              <a:rPr lang="en-US" sz="2800" dirty="0" smtClean="0"/>
              <a:t>Women were taught to be submissive and obedient.</a:t>
            </a:r>
          </a:p>
        </p:txBody>
      </p:sp>
      <p:pic>
        <p:nvPicPr>
          <p:cNvPr id="7171" name="Picture 5" descr="brain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191250" y="2751137"/>
            <a:ext cx="2571750" cy="1668463"/>
          </a:xfrm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09600" y="430213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EDUCATION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RELIGION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Women were not allowed to pray publicly.</a:t>
            </a:r>
          </a:p>
          <a:p>
            <a:pPr eaLnBrk="1" hangingPunct="1">
              <a:defRPr/>
            </a:pPr>
            <a:r>
              <a:rPr lang="en-US" smtClean="0"/>
              <a:t>The church often used the Bible as a way to keep women in there place.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	- “Wives, submit yourselves unto your husbands…”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	- “Let women suffer in silence.”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195</TotalTime>
  <Words>195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Balance</vt:lpstr>
      <vt:lpstr>The Status of Women</vt:lpstr>
      <vt:lpstr>LEGAL STATUS</vt:lpstr>
      <vt:lpstr> </vt:lpstr>
      <vt:lpstr>Slide 4</vt:lpstr>
      <vt:lpstr>Slide 5</vt:lpstr>
      <vt:lpstr>RELIGION</vt:lpstr>
    </vt:vector>
  </TitlesOfParts>
  <Company>Spring Branch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Status of Women</dc:title>
  <dc:creator>Technology Services</dc:creator>
  <cp:lastModifiedBy>wood1c</cp:lastModifiedBy>
  <cp:revision>15</cp:revision>
  <dcterms:created xsi:type="dcterms:W3CDTF">2005-02-03T14:03:45Z</dcterms:created>
  <dcterms:modified xsi:type="dcterms:W3CDTF">2014-02-05T14:15:17Z</dcterms:modified>
</cp:coreProperties>
</file>